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64"/>
  </p:notesMasterIdLst>
  <p:sldIdLst>
    <p:sldId id="256" r:id="rId2"/>
    <p:sldId id="310" r:id="rId3"/>
    <p:sldId id="311"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6">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6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321F19-D28A-814A-A72A-A5BB300F26BB}" v="134" dt="2024-07-02T12:15:38.64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27"/>
    <p:restoredTop sz="70633"/>
  </p:normalViewPr>
  <p:slideViewPr>
    <p:cSldViewPr snapToGrid="0">
      <p:cViewPr varScale="1">
        <p:scale>
          <a:sx n="54" d="100"/>
          <a:sy n="54" d="100"/>
        </p:scale>
        <p:origin x="2352" y="78"/>
      </p:cViewPr>
      <p:guideLst>
        <p:guide orient="horz" pos="2186"/>
        <p:guide pos="28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968CECAF-2F69-484F-A443-05F56352F758}"/>
    <pc:docChg chg="undo custSel addSld delSld modSld">
      <pc:chgData name="Omar Choudhry" userId="7e802f98-9170-4306-b59f-36dfa75ece39" providerId="ADAL" clId="{968CECAF-2F69-484F-A443-05F56352F758}" dt="2024-06-25T20:28:51.084" v="90" actId="1076"/>
      <pc:docMkLst>
        <pc:docMk/>
      </pc:docMkLst>
      <pc:sldChg chg="addSp delSp modSp mod modNotesTx">
        <pc:chgData name="Omar Choudhry" userId="7e802f98-9170-4306-b59f-36dfa75ece39" providerId="ADAL" clId="{968CECAF-2F69-484F-A443-05F56352F758}" dt="2024-06-25T20:24:56.748" v="35" actId="20577"/>
        <pc:sldMkLst>
          <pc:docMk/>
          <pc:sldMk cId="0" sldId="256"/>
        </pc:sldMkLst>
        <pc:spChg chg="mod">
          <ac:chgData name="Omar Choudhry" userId="7e802f98-9170-4306-b59f-36dfa75ece39" providerId="ADAL" clId="{968CECAF-2F69-484F-A443-05F56352F758}" dt="2024-06-25T20:24:56.748" v="35" actId="20577"/>
          <ac:spMkLst>
            <pc:docMk/>
            <pc:sldMk cId="0" sldId="256"/>
            <ac:spMk id="177" creationId="{00000000-0000-0000-0000-000000000000}"/>
          </ac:spMkLst>
        </pc:spChg>
        <pc:spChg chg="del">
          <ac:chgData name="Omar Choudhry" userId="7e802f98-9170-4306-b59f-36dfa75ece39" providerId="ADAL" clId="{968CECAF-2F69-484F-A443-05F56352F758}" dt="2024-06-25T20:24:13.889" v="13" actId="478"/>
          <ac:spMkLst>
            <pc:docMk/>
            <pc:sldMk cId="0" sldId="256"/>
            <ac:spMk id="178" creationId="{00000000-0000-0000-0000-000000000000}"/>
          </ac:spMkLst>
        </pc:spChg>
        <pc:picChg chg="add mod">
          <ac:chgData name="Omar Choudhry" userId="7e802f98-9170-4306-b59f-36dfa75ece39" providerId="ADAL" clId="{968CECAF-2F69-484F-A443-05F56352F758}" dt="2024-06-25T20:24:14.084" v="14"/>
          <ac:picMkLst>
            <pc:docMk/>
            <pc:sldMk cId="0" sldId="256"/>
            <ac:picMk id="2" creationId="{D6167940-57D9-3190-5749-4E157B765EFE}"/>
          </ac:picMkLst>
        </pc:picChg>
      </pc:sldChg>
      <pc:sldChg chg="addSp delSp modSp mod modNotesTx">
        <pc:chgData name="Omar Choudhry" userId="7e802f98-9170-4306-b59f-36dfa75ece39" providerId="ADAL" clId="{968CECAF-2F69-484F-A443-05F56352F758}" dt="2024-06-25T20:28:02.247" v="79" actId="1076"/>
        <pc:sldMkLst>
          <pc:docMk/>
          <pc:sldMk cId="0" sldId="257"/>
        </pc:sldMkLst>
        <pc:spChg chg="add del mod">
          <ac:chgData name="Omar Choudhry" userId="7e802f98-9170-4306-b59f-36dfa75ece39" providerId="ADAL" clId="{968CECAF-2F69-484F-A443-05F56352F758}" dt="2024-06-25T20:23:58.979" v="10" actId="478"/>
          <ac:spMkLst>
            <pc:docMk/>
            <pc:sldMk cId="0" sldId="257"/>
            <ac:spMk id="4" creationId="{CFB1A4A9-302A-3663-099D-E4BB22659BFA}"/>
          </ac:spMkLst>
        </pc:spChg>
        <pc:spChg chg="del">
          <ac:chgData name="Omar Choudhry" userId="7e802f98-9170-4306-b59f-36dfa75ece39" providerId="ADAL" clId="{968CECAF-2F69-484F-A443-05F56352F758}" dt="2024-06-25T20:23:56.853" v="8" actId="478"/>
          <ac:spMkLst>
            <pc:docMk/>
            <pc:sldMk cId="0" sldId="257"/>
            <ac:spMk id="5" creationId="{04270E87-877B-DFA6-CE80-C90239A1CF60}"/>
          </ac:spMkLst>
        </pc:spChg>
        <pc:spChg chg="add del">
          <ac:chgData name="Omar Choudhry" userId="7e802f98-9170-4306-b59f-36dfa75ece39" providerId="ADAL" clId="{968CECAF-2F69-484F-A443-05F56352F758}" dt="2024-06-25T20:26:09.955" v="40" actId="22"/>
          <ac:spMkLst>
            <pc:docMk/>
            <pc:sldMk cId="0" sldId="257"/>
            <ac:spMk id="8" creationId="{765758A6-9B5E-C21E-9B84-FDCDE98178F1}"/>
          </ac:spMkLst>
        </pc:spChg>
        <pc:spChg chg="add mod">
          <ac:chgData name="Omar Choudhry" userId="7e802f98-9170-4306-b59f-36dfa75ece39" providerId="ADAL" clId="{968CECAF-2F69-484F-A443-05F56352F758}" dt="2024-06-25T20:27:56.906" v="78" actId="20577"/>
          <ac:spMkLst>
            <pc:docMk/>
            <pc:sldMk cId="0" sldId="257"/>
            <ac:spMk id="11" creationId="{CC13C3F4-AFB1-9435-7D0A-5E985F9E1D23}"/>
          </ac:spMkLst>
        </pc:spChg>
        <pc:spChg chg="del">
          <ac:chgData name="Omar Choudhry" userId="7e802f98-9170-4306-b59f-36dfa75ece39" providerId="ADAL" clId="{968CECAF-2F69-484F-A443-05F56352F758}" dt="2024-06-25T20:23:56.853" v="8" actId="478"/>
          <ac:spMkLst>
            <pc:docMk/>
            <pc:sldMk cId="0" sldId="257"/>
            <ac:spMk id="185" creationId="{00000000-0000-0000-0000-000000000000}"/>
          </ac:spMkLst>
        </pc:spChg>
        <pc:spChg chg="del">
          <ac:chgData name="Omar Choudhry" userId="7e802f98-9170-4306-b59f-36dfa75ece39" providerId="ADAL" clId="{968CECAF-2F69-484F-A443-05F56352F758}" dt="2024-06-25T20:23:56.853" v="8" actId="478"/>
          <ac:spMkLst>
            <pc:docMk/>
            <pc:sldMk cId="0" sldId="257"/>
            <ac:spMk id="186" creationId="{00000000-0000-0000-0000-000000000000}"/>
          </ac:spMkLst>
        </pc:spChg>
        <pc:grpChg chg="del">
          <ac:chgData name="Omar Choudhry" userId="7e802f98-9170-4306-b59f-36dfa75ece39" providerId="ADAL" clId="{968CECAF-2F69-484F-A443-05F56352F758}" dt="2024-06-25T20:23:56.853" v="8" actId="478"/>
          <ac:grpSpMkLst>
            <pc:docMk/>
            <pc:sldMk cId="0" sldId="257"/>
            <ac:grpSpMk id="187" creationId="{00000000-0000-0000-0000-000000000000}"/>
          </ac:grpSpMkLst>
        </pc:grpChg>
        <pc:picChg chg="del">
          <ac:chgData name="Omar Choudhry" userId="7e802f98-9170-4306-b59f-36dfa75ece39" providerId="ADAL" clId="{968CECAF-2F69-484F-A443-05F56352F758}" dt="2024-06-25T20:24:06.428" v="11" actId="478"/>
          <ac:picMkLst>
            <pc:docMk/>
            <pc:sldMk cId="0" sldId="257"/>
            <ac:picMk id="2" creationId="{F3E8AA84-7C5B-43A7-A82A-54EF04D06C5B}"/>
          </ac:picMkLst>
        </pc:picChg>
        <pc:picChg chg="add mod">
          <ac:chgData name="Omar Choudhry" userId="7e802f98-9170-4306-b59f-36dfa75ece39" providerId="ADAL" clId="{968CECAF-2F69-484F-A443-05F56352F758}" dt="2024-06-25T20:24:06.846" v="12"/>
          <ac:picMkLst>
            <pc:docMk/>
            <pc:sldMk cId="0" sldId="257"/>
            <ac:picMk id="6" creationId="{8A18D31F-DA7C-961D-FF10-30899E0AFFC6}"/>
          </ac:picMkLst>
        </pc:picChg>
        <pc:picChg chg="del">
          <ac:chgData name="Omar Choudhry" userId="7e802f98-9170-4306-b59f-36dfa75ece39" providerId="ADAL" clId="{968CECAF-2F69-484F-A443-05F56352F758}" dt="2024-06-25T20:23:56.853" v="8" actId="478"/>
          <ac:picMkLst>
            <pc:docMk/>
            <pc:sldMk cId="0" sldId="257"/>
            <ac:picMk id="9" creationId="{63ADBDBC-4F5F-7984-8429-8FE438C2FEC7}"/>
          </ac:picMkLst>
        </pc:picChg>
        <pc:picChg chg="del">
          <ac:chgData name="Omar Choudhry" userId="7e802f98-9170-4306-b59f-36dfa75ece39" providerId="ADAL" clId="{968CECAF-2F69-484F-A443-05F56352F758}" dt="2024-06-25T20:23:56.853" v="8" actId="478"/>
          <ac:picMkLst>
            <pc:docMk/>
            <pc:sldMk cId="0" sldId="257"/>
            <ac:picMk id="184" creationId="{00000000-0000-0000-0000-000000000000}"/>
          </ac:picMkLst>
        </pc:picChg>
        <pc:picChg chg="add mod">
          <ac:chgData name="Omar Choudhry" userId="7e802f98-9170-4306-b59f-36dfa75ece39" providerId="ADAL" clId="{968CECAF-2F69-484F-A443-05F56352F758}" dt="2024-06-25T20:28:02.247" v="79" actId="1076"/>
          <ac:picMkLst>
            <pc:docMk/>
            <pc:sldMk cId="0" sldId="257"/>
            <ac:picMk id="1026" creationId="{F7C4B1F7-9951-8FCF-EA34-5933196EDA14}"/>
          </ac:picMkLst>
        </pc:picChg>
        <pc:picChg chg="add mod">
          <ac:chgData name="Omar Choudhry" userId="7e802f98-9170-4306-b59f-36dfa75ece39" providerId="ADAL" clId="{968CECAF-2F69-484F-A443-05F56352F758}" dt="2024-06-25T20:28:02.247" v="79" actId="1076"/>
          <ac:picMkLst>
            <pc:docMk/>
            <pc:sldMk cId="0" sldId="257"/>
            <ac:picMk id="1028" creationId="{27D9F822-C75E-A2B7-C222-82FAC50619C8}"/>
          </ac:picMkLst>
        </pc:picChg>
      </pc:sldChg>
      <pc:sldChg chg="addSp delSp modSp add mod">
        <pc:chgData name="Omar Choudhry" userId="7e802f98-9170-4306-b59f-36dfa75ece39" providerId="ADAL" clId="{968CECAF-2F69-484F-A443-05F56352F758}" dt="2024-06-25T20:28:51.084" v="90" actId="1076"/>
        <pc:sldMkLst>
          <pc:docMk/>
          <pc:sldMk cId="3291676633" sldId="258"/>
        </pc:sldMkLst>
        <pc:spChg chg="mod">
          <ac:chgData name="Omar Choudhry" userId="7e802f98-9170-4306-b59f-36dfa75ece39" providerId="ADAL" clId="{968CECAF-2F69-484F-A443-05F56352F758}" dt="2024-06-25T20:28:51.084" v="90" actId="1076"/>
          <ac:spMkLst>
            <pc:docMk/>
            <pc:sldMk cId="3291676633" sldId="258"/>
            <ac:spMk id="11" creationId="{CC13C3F4-AFB1-9435-7D0A-5E985F9E1D23}"/>
          </ac:spMkLst>
        </pc:spChg>
        <pc:picChg chg="del">
          <ac:chgData name="Omar Choudhry" userId="7e802f98-9170-4306-b59f-36dfa75ece39" providerId="ADAL" clId="{968CECAF-2F69-484F-A443-05F56352F758}" dt="2024-06-25T20:28:36.390" v="81" actId="478"/>
          <ac:picMkLst>
            <pc:docMk/>
            <pc:sldMk cId="3291676633" sldId="258"/>
            <ac:picMk id="1026" creationId="{F7C4B1F7-9951-8FCF-EA34-5933196EDA14}"/>
          </ac:picMkLst>
        </pc:picChg>
        <pc:picChg chg="del">
          <ac:chgData name="Omar Choudhry" userId="7e802f98-9170-4306-b59f-36dfa75ece39" providerId="ADAL" clId="{968CECAF-2F69-484F-A443-05F56352F758}" dt="2024-06-25T20:28:36.390" v="81" actId="478"/>
          <ac:picMkLst>
            <pc:docMk/>
            <pc:sldMk cId="3291676633" sldId="258"/>
            <ac:picMk id="1028" creationId="{27D9F822-C75E-A2B7-C222-82FAC50619C8}"/>
          </ac:picMkLst>
        </pc:picChg>
        <pc:picChg chg="add mod">
          <ac:chgData name="Omar Choudhry" userId="7e802f98-9170-4306-b59f-36dfa75ece39" providerId="ADAL" clId="{968CECAF-2F69-484F-A443-05F56352F758}" dt="2024-06-25T20:28:41.589" v="86" actId="1076"/>
          <ac:picMkLst>
            <pc:docMk/>
            <pc:sldMk cId="3291676633" sldId="258"/>
            <ac:picMk id="3074" creationId="{8AA9E439-B8E3-9A67-8AB4-69EE62E8A4B7}"/>
          </ac:picMkLst>
        </pc:picChg>
      </pc:sldChg>
      <pc:sldChg chg="del">
        <pc:chgData name="Omar Choudhry" userId="7e802f98-9170-4306-b59f-36dfa75ece39" providerId="ADAL" clId="{968CECAF-2F69-484F-A443-05F56352F758}" dt="2024-06-25T20:23:50.659" v="5" actId="2696"/>
        <pc:sldMkLst>
          <pc:docMk/>
          <pc:sldMk cId="3468897361" sldId="504"/>
        </pc:sldMkLst>
      </pc:sldChg>
      <pc:sldChg chg="del">
        <pc:chgData name="Omar Choudhry" userId="7e802f98-9170-4306-b59f-36dfa75ece39" providerId="ADAL" clId="{968CECAF-2F69-484F-A443-05F56352F758}" dt="2024-06-25T20:23:50.620" v="2" actId="2696"/>
        <pc:sldMkLst>
          <pc:docMk/>
          <pc:sldMk cId="1034782930" sldId="542"/>
        </pc:sldMkLst>
      </pc:sldChg>
      <pc:sldChg chg="del">
        <pc:chgData name="Omar Choudhry" userId="7e802f98-9170-4306-b59f-36dfa75ece39" providerId="ADAL" clId="{968CECAF-2F69-484F-A443-05F56352F758}" dt="2024-06-25T20:23:50.618" v="1" actId="2696"/>
        <pc:sldMkLst>
          <pc:docMk/>
          <pc:sldMk cId="3744580037" sldId="543"/>
        </pc:sldMkLst>
      </pc:sldChg>
      <pc:sldChg chg="del">
        <pc:chgData name="Omar Choudhry" userId="7e802f98-9170-4306-b59f-36dfa75ece39" providerId="ADAL" clId="{968CECAF-2F69-484F-A443-05F56352F758}" dt="2024-06-25T20:23:50.645" v="4" actId="2696"/>
        <pc:sldMkLst>
          <pc:docMk/>
          <pc:sldMk cId="2646212585" sldId="544"/>
        </pc:sldMkLst>
      </pc:sldChg>
      <pc:sldMasterChg chg="delSldLayout">
        <pc:chgData name="Omar Choudhry" userId="7e802f98-9170-4306-b59f-36dfa75ece39" providerId="ADAL" clId="{968CECAF-2F69-484F-A443-05F56352F758}" dt="2024-06-25T20:23:50.660" v="6" actId="2696"/>
        <pc:sldMasterMkLst>
          <pc:docMk/>
          <pc:sldMasterMk cId="0" sldId="2147483673"/>
        </pc:sldMasterMkLst>
        <pc:sldLayoutChg chg="del">
          <pc:chgData name="Omar Choudhry" userId="7e802f98-9170-4306-b59f-36dfa75ece39" providerId="ADAL" clId="{968CECAF-2F69-484F-A443-05F56352F758}" dt="2024-06-25T20:23:50.620" v="3" actId="2696"/>
          <pc:sldLayoutMkLst>
            <pc:docMk/>
            <pc:sldMasterMk cId="0" sldId="2147483673"/>
            <pc:sldLayoutMk cId="0" sldId="2147483650"/>
          </pc:sldLayoutMkLst>
        </pc:sldLayoutChg>
        <pc:sldLayoutChg chg="del">
          <pc:chgData name="Omar Choudhry" userId="7e802f98-9170-4306-b59f-36dfa75ece39" providerId="ADAL" clId="{968CECAF-2F69-484F-A443-05F56352F758}" dt="2024-06-25T20:23:50.660" v="6" actId="2696"/>
          <pc:sldLayoutMkLst>
            <pc:docMk/>
            <pc:sldMasterMk cId="0" sldId="2147483673"/>
            <pc:sldLayoutMk cId="979002395" sldId="2147483675"/>
          </pc:sldLayoutMkLst>
        </pc:sldLayoutChg>
      </pc:sldMasterChg>
    </pc:docChg>
  </pc:docChgLst>
  <pc:docChgLst>
    <pc:chgData name="Omar Choudhry" userId="7e802f98-9170-4306-b59f-36dfa75ece39" providerId="ADAL" clId="{42321F19-D28A-814A-A72A-A5BB300F26BB}"/>
    <pc:docChg chg="undo redo custSel addSld delSld modSld">
      <pc:chgData name="Omar Choudhry" userId="7e802f98-9170-4306-b59f-36dfa75ece39" providerId="ADAL" clId="{42321F19-D28A-814A-A72A-A5BB300F26BB}" dt="2024-07-03T05:56:28.168" v="542" actId="2696"/>
      <pc:docMkLst>
        <pc:docMk/>
      </pc:docMkLst>
      <pc:sldChg chg="modSp mod modNotesTx">
        <pc:chgData name="Omar Choudhry" userId="7e802f98-9170-4306-b59f-36dfa75ece39" providerId="ADAL" clId="{42321F19-D28A-814A-A72A-A5BB300F26BB}" dt="2024-07-03T05:56:20.075" v="489" actId="20577"/>
        <pc:sldMkLst>
          <pc:docMk/>
          <pc:sldMk cId="0" sldId="256"/>
        </pc:sldMkLst>
        <pc:spChg chg="mod">
          <ac:chgData name="Omar Choudhry" userId="7e802f98-9170-4306-b59f-36dfa75ece39" providerId="ADAL" clId="{42321F19-D28A-814A-A72A-A5BB300F26BB}" dt="2024-07-03T05:56:20.075" v="489" actId="20577"/>
          <ac:spMkLst>
            <pc:docMk/>
            <pc:sldMk cId="0" sldId="256"/>
            <ac:spMk id="177" creationId="{00000000-0000-0000-0000-000000000000}"/>
          </ac:spMkLst>
        </pc:spChg>
      </pc:sldChg>
      <pc:sldChg chg="addSp delSp modSp del mod">
        <pc:chgData name="Omar Choudhry" userId="7e802f98-9170-4306-b59f-36dfa75ece39" providerId="ADAL" clId="{42321F19-D28A-814A-A72A-A5BB300F26BB}" dt="2024-07-03T05:56:28.054" v="490" actId="2696"/>
        <pc:sldMkLst>
          <pc:docMk/>
          <pc:sldMk cId="0" sldId="257"/>
        </pc:sldMkLst>
        <pc:spChg chg="del">
          <ac:chgData name="Omar Choudhry" userId="7e802f98-9170-4306-b59f-36dfa75ece39" providerId="ADAL" clId="{42321F19-D28A-814A-A72A-A5BB300F26BB}" dt="2024-07-02T12:03:15.153" v="27" actId="478"/>
          <ac:spMkLst>
            <pc:docMk/>
            <pc:sldMk cId="0" sldId="257"/>
            <ac:spMk id="11" creationId="{CC13C3F4-AFB1-9435-7D0A-5E985F9E1D23}"/>
          </ac:spMkLst>
        </pc:spChg>
        <pc:picChg chg="add mod">
          <ac:chgData name="Omar Choudhry" userId="7e802f98-9170-4306-b59f-36dfa75ece39" providerId="ADAL" clId="{42321F19-D28A-814A-A72A-A5BB300F26BB}" dt="2024-07-02T12:03:34.615" v="31" actId="962"/>
          <ac:picMkLst>
            <pc:docMk/>
            <pc:sldMk cId="0" sldId="257"/>
            <ac:picMk id="3" creationId="{C1A66407-F573-641F-5A49-EF5B2E7A6B8E}"/>
          </ac:picMkLst>
        </pc:picChg>
        <pc:picChg chg="del">
          <ac:chgData name="Omar Choudhry" userId="7e802f98-9170-4306-b59f-36dfa75ece39" providerId="ADAL" clId="{42321F19-D28A-814A-A72A-A5BB300F26BB}" dt="2024-07-02T12:03:12.483" v="26" actId="478"/>
          <ac:picMkLst>
            <pc:docMk/>
            <pc:sldMk cId="0" sldId="257"/>
            <ac:picMk id="1026" creationId="{F7C4B1F7-9951-8FCF-EA34-5933196EDA14}"/>
          </ac:picMkLst>
        </pc:picChg>
        <pc:picChg chg="del">
          <ac:chgData name="Omar Choudhry" userId="7e802f98-9170-4306-b59f-36dfa75ece39" providerId="ADAL" clId="{42321F19-D28A-814A-A72A-A5BB300F26BB}" dt="2024-07-02T12:03:12.483" v="26" actId="478"/>
          <ac:picMkLst>
            <pc:docMk/>
            <pc:sldMk cId="0" sldId="257"/>
            <ac:picMk id="1028" creationId="{27D9F822-C75E-A2B7-C222-82FAC50619C8}"/>
          </ac:picMkLst>
        </pc:picChg>
      </pc:sldChg>
      <pc:sldChg chg="addSp delSp modSp add del mod">
        <pc:chgData name="Omar Choudhry" userId="7e802f98-9170-4306-b59f-36dfa75ece39" providerId="ADAL" clId="{42321F19-D28A-814A-A72A-A5BB300F26BB}" dt="2024-07-03T05:56:28.130" v="523" actId="2696"/>
        <pc:sldMkLst>
          <pc:docMk/>
          <pc:sldMk cId="2256520678" sldId="258"/>
        </pc:sldMkLst>
        <pc:picChg chg="add mod">
          <ac:chgData name="Omar Choudhry" userId="7e802f98-9170-4306-b59f-36dfa75ece39" providerId="ADAL" clId="{42321F19-D28A-814A-A72A-A5BB300F26BB}" dt="2024-07-02T12:04:24.495" v="64"/>
          <ac:picMkLst>
            <pc:docMk/>
            <pc:sldMk cId="2256520678" sldId="258"/>
            <ac:picMk id="2" creationId="{C48FAF48-26E2-97C4-E1BD-4B146DAA0084}"/>
          </ac:picMkLst>
        </pc:picChg>
        <pc:picChg chg="del">
          <ac:chgData name="Omar Choudhry" userId="7e802f98-9170-4306-b59f-36dfa75ece39" providerId="ADAL" clId="{42321F19-D28A-814A-A72A-A5BB300F26BB}" dt="2024-07-02T12:03:41.229" v="33" actId="478"/>
          <ac:picMkLst>
            <pc:docMk/>
            <pc:sldMk cId="2256520678" sldId="258"/>
            <ac:picMk id="3" creationId="{C1A66407-F573-641F-5A49-EF5B2E7A6B8E}"/>
          </ac:picMkLst>
        </pc:picChg>
      </pc:sldChg>
      <pc:sldChg chg="del">
        <pc:chgData name="Omar Choudhry" userId="7e802f98-9170-4306-b59f-36dfa75ece39" providerId="ADAL" clId="{42321F19-D28A-814A-A72A-A5BB300F26BB}" dt="2024-07-02T12:03:09.783" v="25" actId="2696"/>
        <pc:sldMkLst>
          <pc:docMk/>
          <pc:sldMk cId="3291676633" sldId="258"/>
        </pc:sldMkLst>
      </pc:sldChg>
      <pc:sldChg chg="addSp modSp add del mod">
        <pc:chgData name="Omar Choudhry" userId="7e802f98-9170-4306-b59f-36dfa75ece39" providerId="ADAL" clId="{42321F19-D28A-814A-A72A-A5BB300F26BB}" dt="2024-07-03T05:56:28.101" v="510" actId="2696"/>
        <pc:sldMkLst>
          <pc:docMk/>
          <pc:sldMk cId="3107914976" sldId="259"/>
        </pc:sldMkLst>
        <pc:picChg chg="add mod">
          <ac:chgData name="Omar Choudhry" userId="7e802f98-9170-4306-b59f-36dfa75ece39" providerId="ADAL" clId="{42321F19-D28A-814A-A72A-A5BB300F26BB}" dt="2024-07-02T12:04:33.035" v="68" actId="27614"/>
          <ac:picMkLst>
            <pc:docMk/>
            <pc:sldMk cId="3107914976" sldId="259"/>
            <ac:picMk id="3" creationId="{58FB1AB6-635C-C29B-3A37-ADF1C3558E77}"/>
          </ac:picMkLst>
        </pc:picChg>
      </pc:sldChg>
      <pc:sldChg chg="addSp modSp add del mod">
        <pc:chgData name="Omar Choudhry" userId="7e802f98-9170-4306-b59f-36dfa75ece39" providerId="ADAL" clId="{42321F19-D28A-814A-A72A-A5BB300F26BB}" dt="2024-07-03T05:56:28.155" v="536" actId="2696"/>
        <pc:sldMkLst>
          <pc:docMk/>
          <pc:sldMk cId="2577511958" sldId="260"/>
        </pc:sldMkLst>
        <pc:picChg chg="add mod">
          <ac:chgData name="Omar Choudhry" userId="7e802f98-9170-4306-b59f-36dfa75ece39" providerId="ADAL" clId="{42321F19-D28A-814A-A72A-A5BB300F26BB}" dt="2024-07-02T12:04:36.768" v="72" actId="27614"/>
          <ac:picMkLst>
            <pc:docMk/>
            <pc:sldMk cId="2577511958" sldId="260"/>
            <ac:picMk id="3" creationId="{E90D90A0-1BED-CBBA-8A37-CFEA12B11D69}"/>
          </ac:picMkLst>
        </pc:picChg>
      </pc:sldChg>
      <pc:sldChg chg="addSp modSp add del mod">
        <pc:chgData name="Omar Choudhry" userId="7e802f98-9170-4306-b59f-36dfa75ece39" providerId="ADAL" clId="{42321F19-D28A-814A-A72A-A5BB300F26BB}" dt="2024-07-03T05:56:28.098" v="508" actId="2696"/>
        <pc:sldMkLst>
          <pc:docMk/>
          <pc:sldMk cId="3618390310" sldId="261"/>
        </pc:sldMkLst>
        <pc:picChg chg="add mod">
          <ac:chgData name="Omar Choudhry" userId="7e802f98-9170-4306-b59f-36dfa75ece39" providerId="ADAL" clId="{42321F19-D28A-814A-A72A-A5BB300F26BB}" dt="2024-07-02T12:04:42.969" v="75" actId="27614"/>
          <ac:picMkLst>
            <pc:docMk/>
            <pc:sldMk cId="3618390310" sldId="261"/>
            <ac:picMk id="3" creationId="{3402BCF5-7EE7-BB73-D88D-EA5CEF3BAA9C}"/>
          </ac:picMkLst>
        </pc:picChg>
      </pc:sldChg>
      <pc:sldChg chg="addSp modSp add del mod">
        <pc:chgData name="Omar Choudhry" userId="7e802f98-9170-4306-b59f-36dfa75ece39" providerId="ADAL" clId="{42321F19-D28A-814A-A72A-A5BB300F26BB}" dt="2024-07-03T05:56:28.143" v="531" actId="2696"/>
        <pc:sldMkLst>
          <pc:docMk/>
          <pc:sldMk cId="1950355566" sldId="262"/>
        </pc:sldMkLst>
        <pc:picChg chg="add mod">
          <ac:chgData name="Omar Choudhry" userId="7e802f98-9170-4306-b59f-36dfa75ece39" providerId="ADAL" clId="{42321F19-D28A-814A-A72A-A5BB300F26BB}" dt="2024-07-02T12:04:48.058" v="78" actId="27614"/>
          <ac:picMkLst>
            <pc:docMk/>
            <pc:sldMk cId="1950355566" sldId="262"/>
            <ac:picMk id="3" creationId="{E953B766-08F8-7D29-6114-73B0CC19D396}"/>
          </ac:picMkLst>
        </pc:picChg>
      </pc:sldChg>
      <pc:sldChg chg="addSp modSp add del mod">
        <pc:chgData name="Omar Choudhry" userId="7e802f98-9170-4306-b59f-36dfa75ece39" providerId="ADAL" clId="{42321F19-D28A-814A-A72A-A5BB300F26BB}" dt="2024-07-03T05:56:28.100" v="509" actId="2696"/>
        <pc:sldMkLst>
          <pc:docMk/>
          <pc:sldMk cId="1955102940" sldId="263"/>
        </pc:sldMkLst>
        <pc:picChg chg="add mod">
          <ac:chgData name="Omar Choudhry" userId="7e802f98-9170-4306-b59f-36dfa75ece39" providerId="ADAL" clId="{42321F19-D28A-814A-A72A-A5BB300F26BB}" dt="2024-07-02T12:04:53.295" v="81" actId="27614"/>
          <ac:picMkLst>
            <pc:docMk/>
            <pc:sldMk cId="1955102940" sldId="263"/>
            <ac:picMk id="3" creationId="{ECAABDDC-92DC-8412-8546-E270F54FBB87}"/>
          </ac:picMkLst>
        </pc:picChg>
      </pc:sldChg>
      <pc:sldChg chg="addSp modSp add del mod">
        <pc:chgData name="Omar Choudhry" userId="7e802f98-9170-4306-b59f-36dfa75ece39" providerId="ADAL" clId="{42321F19-D28A-814A-A72A-A5BB300F26BB}" dt="2024-07-03T05:56:28.066" v="495" actId="2696"/>
        <pc:sldMkLst>
          <pc:docMk/>
          <pc:sldMk cId="2418063782" sldId="264"/>
        </pc:sldMkLst>
        <pc:picChg chg="add mod">
          <ac:chgData name="Omar Choudhry" userId="7e802f98-9170-4306-b59f-36dfa75ece39" providerId="ADAL" clId="{42321F19-D28A-814A-A72A-A5BB300F26BB}" dt="2024-07-02T12:04:59.514" v="84" actId="27614"/>
          <ac:picMkLst>
            <pc:docMk/>
            <pc:sldMk cId="2418063782" sldId="264"/>
            <ac:picMk id="3" creationId="{DACB32B8-B150-7017-21A4-EDB1D18C6AC2}"/>
          </ac:picMkLst>
        </pc:picChg>
      </pc:sldChg>
      <pc:sldChg chg="addSp modSp add del mod">
        <pc:chgData name="Omar Choudhry" userId="7e802f98-9170-4306-b59f-36dfa75ece39" providerId="ADAL" clId="{42321F19-D28A-814A-A72A-A5BB300F26BB}" dt="2024-07-03T05:56:28.168" v="542" actId="2696"/>
        <pc:sldMkLst>
          <pc:docMk/>
          <pc:sldMk cId="2353311850" sldId="265"/>
        </pc:sldMkLst>
        <pc:picChg chg="add mod">
          <ac:chgData name="Omar Choudhry" userId="7e802f98-9170-4306-b59f-36dfa75ece39" providerId="ADAL" clId="{42321F19-D28A-814A-A72A-A5BB300F26BB}" dt="2024-07-02T12:05:05.143" v="87" actId="27614"/>
          <ac:picMkLst>
            <pc:docMk/>
            <pc:sldMk cId="2353311850" sldId="265"/>
            <ac:picMk id="3" creationId="{EED59552-D675-4B5A-B3E2-7EDF6B45AB9D}"/>
          </ac:picMkLst>
        </pc:picChg>
      </pc:sldChg>
      <pc:sldChg chg="addSp modSp add del mod">
        <pc:chgData name="Omar Choudhry" userId="7e802f98-9170-4306-b59f-36dfa75ece39" providerId="ADAL" clId="{42321F19-D28A-814A-A72A-A5BB300F26BB}" dt="2024-07-03T05:56:28.106" v="512" actId="2696"/>
        <pc:sldMkLst>
          <pc:docMk/>
          <pc:sldMk cId="703396112" sldId="266"/>
        </pc:sldMkLst>
        <pc:picChg chg="add mod">
          <ac:chgData name="Omar Choudhry" userId="7e802f98-9170-4306-b59f-36dfa75ece39" providerId="ADAL" clId="{42321F19-D28A-814A-A72A-A5BB300F26BB}" dt="2024-07-02T12:05:10.048" v="90" actId="27614"/>
          <ac:picMkLst>
            <pc:docMk/>
            <pc:sldMk cId="703396112" sldId="266"/>
            <ac:picMk id="3" creationId="{9A3DD60D-B202-2853-9761-D8888FC11055}"/>
          </ac:picMkLst>
        </pc:picChg>
      </pc:sldChg>
      <pc:sldChg chg="addSp modSp add del mod">
        <pc:chgData name="Omar Choudhry" userId="7e802f98-9170-4306-b59f-36dfa75ece39" providerId="ADAL" clId="{42321F19-D28A-814A-A72A-A5BB300F26BB}" dt="2024-07-03T05:56:28.110" v="514" actId="2696"/>
        <pc:sldMkLst>
          <pc:docMk/>
          <pc:sldMk cId="4156009555" sldId="267"/>
        </pc:sldMkLst>
        <pc:picChg chg="add mod">
          <ac:chgData name="Omar Choudhry" userId="7e802f98-9170-4306-b59f-36dfa75ece39" providerId="ADAL" clId="{42321F19-D28A-814A-A72A-A5BB300F26BB}" dt="2024-07-02T12:05:14.516" v="95" actId="962"/>
          <ac:picMkLst>
            <pc:docMk/>
            <pc:sldMk cId="4156009555" sldId="267"/>
            <ac:picMk id="3" creationId="{1AF174CD-5471-8B53-761C-B2360783697B}"/>
          </ac:picMkLst>
        </pc:picChg>
      </pc:sldChg>
      <pc:sldChg chg="addSp modSp add del mod">
        <pc:chgData name="Omar Choudhry" userId="7e802f98-9170-4306-b59f-36dfa75ece39" providerId="ADAL" clId="{42321F19-D28A-814A-A72A-A5BB300F26BB}" dt="2024-07-03T05:56:28.120" v="519" actId="2696"/>
        <pc:sldMkLst>
          <pc:docMk/>
          <pc:sldMk cId="1095116099" sldId="268"/>
        </pc:sldMkLst>
        <pc:picChg chg="add mod">
          <ac:chgData name="Omar Choudhry" userId="7e802f98-9170-4306-b59f-36dfa75ece39" providerId="ADAL" clId="{42321F19-D28A-814A-A72A-A5BB300F26BB}" dt="2024-07-02T12:05:21.104" v="98" actId="27614"/>
          <ac:picMkLst>
            <pc:docMk/>
            <pc:sldMk cId="1095116099" sldId="268"/>
            <ac:picMk id="3" creationId="{4EE17BE2-4AA0-C8D6-0839-769EBF1A5A18}"/>
          </ac:picMkLst>
        </pc:picChg>
      </pc:sldChg>
      <pc:sldChg chg="addSp modSp add del mod">
        <pc:chgData name="Omar Choudhry" userId="7e802f98-9170-4306-b59f-36dfa75ece39" providerId="ADAL" clId="{42321F19-D28A-814A-A72A-A5BB300F26BB}" dt="2024-07-03T05:56:28.134" v="525" actId="2696"/>
        <pc:sldMkLst>
          <pc:docMk/>
          <pc:sldMk cId="2567765016" sldId="269"/>
        </pc:sldMkLst>
        <pc:picChg chg="add mod">
          <ac:chgData name="Omar Choudhry" userId="7e802f98-9170-4306-b59f-36dfa75ece39" providerId="ADAL" clId="{42321F19-D28A-814A-A72A-A5BB300F26BB}" dt="2024-07-02T12:05:26.353" v="109" actId="1035"/>
          <ac:picMkLst>
            <pc:docMk/>
            <pc:sldMk cId="2567765016" sldId="269"/>
            <ac:picMk id="3" creationId="{AE8536CE-8DA2-BCEF-80AE-244D305B507D}"/>
          </ac:picMkLst>
        </pc:picChg>
      </pc:sldChg>
      <pc:sldChg chg="addSp modSp add del mod">
        <pc:chgData name="Omar Choudhry" userId="7e802f98-9170-4306-b59f-36dfa75ece39" providerId="ADAL" clId="{42321F19-D28A-814A-A72A-A5BB300F26BB}" dt="2024-07-03T05:56:28.079" v="500" actId="2696"/>
        <pc:sldMkLst>
          <pc:docMk/>
          <pc:sldMk cId="3012324266" sldId="270"/>
        </pc:sldMkLst>
        <pc:picChg chg="add mod">
          <ac:chgData name="Omar Choudhry" userId="7e802f98-9170-4306-b59f-36dfa75ece39" providerId="ADAL" clId="{42321F19-D28A-814A-A72A-A5BB300F26BB}" dt="2024-07-02T12:05:35.062" v="112" actId="27614"/>
          <ac:picMkLst>
            <pc:docMk/>
            <pc:sldMk cId="3012324266" sldId="270"/>
            <ac:picMk id="3" creationId="{7CE2B0BA-FEAD-F410-7329-091CF0DD6A62}"/>
          </ac:picMkLst>
        </pc:picChg>
      </pc:sldChg>
      <pc:sldChg chg="addSp modSp add del mod">
        <pc:chgData name="Omar Choudhry" userId="7e802f98-9170-4306-b59f-36dfa75ece39" providerId="ADAL" clId="{42321F19-D28A-814A-A72A-A5BB300F26BB}" dt="2024-07-03T05:56:28.068" v="496" actId="2696"/>
        <pc:sldMkLst>
          <pc:docMk/>
          <pc:sldMk cId="1466540068" sldId="271"/>
        </pc:sldMkLst>
        <pc:picChg chg="add mod">
          <ac:chgData name="Omar Choudhry" userId="7e802f98-9170-4306-b59f-36dfa75ece39" providerId="ADAL" clId="{42321F19-D28A-814A-A72A-A5BB300F26BB}" dt="2024-07-02T12:05:39.863" v="115" actId="27614"/>
          <ac:picMkLst>
            <pc:docMk/>
            <pc:sldMk cId="1466540068" sldId="271"/>
            <ac:picMk id="3" creationId="{03B49E76-6617-8878-BF85-CD85E635B4BD}"/>
          </ac:picMkLst>
        </pc:picChg>
      </pc:sldChg>
      <pc:sldChg chg="addSp modSp add del mod">
        <pc:chgData name="Omar Choudhry" userId="7e802f98-9170-4306-b59f-36dfa75ece39" providerId="ADAL" clId="{42321F19-D28A-814A-A72A-A5BB300F26BB}" dt="2024-07-03T05:56:28.164" v="541" actId="2696"/>
        <pc:sldMkLst>
          <pc:docMk/>
          <pc:sldMk cId="1616447285" sldId="272"/>
        </pc:sldMkLst>
        <pc:picChg chg="add mod">
          <ac:chgData name="Omar Choudhry" userId="7e802f98-9170-4306-b59f-36dfa75ece39" providerId="ADAL" clId="{42321F19-D28A-814A-A72A-A5BB300F26BB}" dt="2024-07-02T12:05:46.024" v="119" actId="962"/>
          <ac:picMkLst>
            <pc:docMk/>
            <pc:sldMk cId="1616447285" sldId="272"/>
            <ac:picMk id="3" creationId="{27964025-5075-15B7-525E-36F7A3B3C400}"/>
          </ac:picMkLst>
        </pc:picChg>
      </pc:sldChg>
      <pc:sldChg chg="addSp modSp add del mod">
        <pc:chgData name="Omar Choudhry" userId="7e802f98-9170-4306-b59f-36dfa75ece39" providerId="ADAL" clId="{42321F19-D28A-814A-A72A-A5BB300F26BB}" dt="2024-07-03T05:56:28.076" v="499" actId="2696"/>
        <pc:sldMkLst>
          <pc:docMk/>
          <pc:sldMk cId="3213971475" sldId="273"/>
        </pc:sldMkLst>
        <pc:picChg chg="add mod">
          <ac:chgData name="Omar Choudhry" userId="7e802f98-9170-4306-b59f-36dfa75ece39" providerId="ADAL" clId="{42321F19-D28A-814A-A72A-A5BB300F26BB}" dt="2024-07-02T12:06:11.464" v="122" actId="27614"/>
          <ac:picMkLst>
            <pc:docMk/>
            <pc:sldMk cId="3213971475" sldId="273"/>
            <ac:picMk id="3" creationId="{8B2E3448-0623-47DF-0C74-1D222A7DAAC0}"/>
          </ac:picMkLst>
        </pc:picChg>
      </pc:sldChg>
      <pc:sldChg chg="addSp modSp add del mod">
        <pc:chgData name="Omar Choudhry" userId="7e802f98-9170-4306-b59f-36dfa75ece39" providerId="ADAL" clId="{42321F19-D28A-814A-A72A-A5BB300F26BB}" dt="2024-07-03T05:56:28.141" v="530" actId="2696"/>
        <pc:sldMkLst>
          <pc:docMk/>
          <pc:sldMk cId="2589978751" sldId="274"/>
        </pc:sldMkLst>
        <pc:picChg chg="add mod">
          <ac:chgData name="Omar Choudhry" userId="7e802f98-9170-4306-b59f-36dfa75ece39" providerId="ADAL" clId="{42321F19-D28A-814A-A72A-A5BB300F26BB}" dt="2024-07-02T12:06:16.134" v="125" actId="27614"/>
          <ac:picMkLst>
            <pc:docMk/>
            <pc:sldMk cId="2589978751" sldId="274"/>
            <ac:picMk id="3" creationId="{4CB49986-9C44-B4F5-A543-2FA55D430E85}"/>
          </ac:picMkLst>
        </pc:picChg>
      </pc:sldChg>
      <pc:sldChg chg="addSp modSp add del mod">
        <pc:chgData name="Omar Choudhry" userId="7e802f98-9170-4306-b59f-36dfa75ece39" providerId="ADAL" clId="{42321F19-D28A-814A-A72A-A5BB300F26BB}" dt="2024-07-03T05:56:28.159" v="538" actId="2696"/>
        <pc:sldMkLst>
          <pc:docMk/>
          <pc:sldMk cId="316973880" sldId="275"/>
        </pc:sldMkLst>
        <pc:picChg chg="add mod">
          <ac:chgData name="Omar Choudhry" userId="7e802f98-9170-4306-b59f-36dfa75ece39" providerId="ADAL" clId="{42321F19-D28A-814A-A72A-A5BB300F26BB}" dt="2024-07-02T12:06:22.348" v="128" actId="27614"/>
          <ac:picMkLst>
            <pc:docMk/>
            <pc:sldMk cId="316973880" sldId="275"/>
            <ac:picMk id="3" creationId="{0588521F-4660-100A-E104-9DD60BFFB173}"/>
          </ac:picMkLst>
        </pc:picChg>
      </pc:sldChg>
      <pc:sldChg chg="addSp modSp add del mod">
        <pc:chgData name="Omar Choudhry" userId="7e802f98-9170-4306-b59f-36dfa75ece39" providerId="ADAL" clId="{42321F19-D28A-814A-A72A-A5BB300F26BB}" dt="2024-07-03T05:56:28.061" v="493" actId="2696"/>
        <pc:sldMkLst>
          <pc:docMk/>
          <pc:sldMk cId="3861962333" sldId="276"/>
        </pc:sldMkLst>
        <pc:picChg chg="add mod">
          <ac:chgData name="Omar Choudhry" userId="7e802f98-9170-4306-b59f-36dfa75ece39" providerId="ADAL" clId="{42321F19-D28A-814A-A72A-A5BB300F26BB}" dt="2024-07-02T12:06:26.139" v="132" actId="962"/>
          <ac:picMkLst>
            <pc:docMk/>
            <pc:sldMk cId="3861962333" sldId="276"/>
            <ac:picMk id="3" creationId="{0A1771BE-AD0F-05FA-B204-6AB20F19F615}"/>
          </ac:picMkLst>
        </pc:picChg>
      </pc:sldChg>
      <pc:sldChg chg="addSp modSp add del mod">
        <pc:chgData name="Omar Choudhry" userId="7e802f98-9170-4306-b59f-36dfa75ece39" providerId="ADAL" clId="{42321F19-D28A-814A-A72A-A5BB300F26BB}" dt="2024-07-03T05:56:28.150" v="535" actId="2696"/>
        <pc:sldMkLst>
          <pc:docMk/>
          <pc:sldMk cId="3661409875" sldId="277"/>
        </pc:sldMkLst>
        <pc:picChg chg="add mod">
          <ac:chgData name="Omar Choudhry" userId="7e802f98-9170-4306-b59f-36dfa75ece39" providerId="ADAL" clId="{42321F19-D28A-814A-A72A-A5BB300F26BB}" dt="2024-07-02T12:06:34.307" v="135" actId="27614"/>
          <ac:picMkLst>
            <pc:docMk/>
            <pc:sldMk cId="3661409875" sldId="277"/>
            <ac:picMk id="3" creationId="{F064B720-A640-7560-9BDC-3197D6F2FF87}"/>
          </ac:picMkLst>
        </pc:picChg>
      </pc:sldChg>
      <pc:sldChg chg="addSp modSp add del mod">
        <pc:chgData name="Omar Choudhry" userId="7e802f98-9170-4306-b59f-36dfa75ece39" providerId="ADAL" clId="{42321F19-D28A-814A-A72A-A5BB300F26BB}" dt="2024-07-03T05:56:28.116" v="517" actId="2696"/>
        <pc:sldMkLst>
          <pc:docMk/>
          <pc:sldMk cId="3958398500" sldId="278"/>
        </pc:sldMkLst>
        <pc:picChg chg="add mod">
          <ac:chgData name="Omar Choudhry" userId="7e802f98-9170-4306-b59f-36dfa75ece39" providerId="ADAL" clId="{42321F19-D28A-814A-A72A-A5BB300F26BB}" dt="2024-07-02T12:06:39.515" v="138" actId="27614"/>
          <ac:picMkLst>
            <pc:docMk/>
            <pc:sldMk cId="3958398500" sldId="278"/>
            <ac:picMk id="3" creationId="{5154B160-4C0D-80DE-E867-A6D2C66F1FFC}"/>
          </ac:picMkLst>
        </pc:picChg>
      </pc:sldChg>
      <pc:sldChg chg="addSp modSp add del mod">
        <pc:chgData name="Omar Choudhry" userId="7e802f98-9170-4306-b59f-36dfa75ece39" providerId="ADAL" clId="{42321F19-D28A-814A-A72A-A5BB300F26BB}" dt="2024-07-03T05:56:28.073" v="498" actId="2696"/>
        <pc:sldMkLst>
          <pc:docMk/>
          <pc:sldMk cId="559871356" sldId="279"/>
        </pc:sldMkLst>
        <pc:picChg chg="add mod">
          <ac:chgData name="Omar Choudhry" userId="7e802f98-9170-4306-b59f-36dfa75ece39" providerId="ADAL" clId="{42321F19-D28A-814A-A72A-A5BB300F26BB}" dt="2024-07-02T12:06:44.393" v="141" actId="27614"/>
          <ac:picMkLst>
            <pc:docMk/>
            <pc:sldMk cId="559871356" sldId="279"/>
            <ac:picMk id="3" creationId="{217D071A-627F-11D6-DE21-06D213825713}"/>
          </ac:picMkLst>
        </pc:picChg>
      </pc:sldChg>
      <pc:sldChg chg="addSp modSp add del mod">
        <pc:chgData name="Omar Choudhry" userId="7e802f98-9170-4306-b59f-36dfa75ece39" providerId="ADAL" clId="{42321F19-D28A-814A-A72A-A5BB300F26BB}" dt="2024-07-03T05:56:28.140" v="529" actId="2696"/>
        <pc:sldMkLst>
          <pc:docMk/>
          <pc:sldMk cId="2296598714" sldId="280"/>
        </pc:sldMkLst>
        <pc:picChg chg="add mod">
          <ac:chgData name="Omar Choudhry" userId="7e802f98-9170-4306-b59f-36dfa75ece39" providerId="ADAL" clId="{42321F19-D28A-814A-A72A-A5BB300F26BB}" dt="2024-07-02T12:06:48.725" v="144" actId="27614"/>
          <ac:picMkLst>
            <pc:docMk/>
            <pc:sldMk cId="2296598714" sldId="280"/>
            <ac:picMk id="3" creationId="{B33D2216-B40C-C89A-8359-7A070FC3F870}"/>
          </ac:picMkLst>
        </pc:picChg>
      </pc:sldChg>
      <pc:sldChg chg="addSp modSp add del mod">
        <pc:chgData name="Omar Choudhry" userId="7e802f98-9170-4306-b59f-36dfa75ece39" providerId="ADAL" clId="{42321F19-D28A-814A-A72A-A5BB300F26BB}" dt="2024-07-03T05:56:28.161" v="539" actId="2696"/>
        <pc:sldMkLst>
          <pc:docMk/>
          <pc:sldMk cId="2710128882" sldId="281"/>
        </pc:sldMkLst>
        <pc:picChg chg="add mod">
          <ac:chgData name="Omar Choudhry" userId="7e802f98-9170-4306-b59f-36dfa75ece39" providerId="ADAL" clId="{42321F19-D28A-814A-A72A-A5BB300F26BB}" dt="2024-07-02T12:06:54.631" v="147" actId="27614"/>
          <ac:picMkLst>
            <pc:docMk/>
            <pc:sldMk cId="2710128882" sldId="281"/>
            <ac:picMk id="3" creationId="{C3C38D92-3351-8942-E6E8-CB480AF10B8A}"/>
          </ac:picMkLst>
        </pc:picChg>
      </pc:sldChg>
      <pc:sldChg chg="addSp modSp add del mod">
        <pc:chgData name="Omar Choudhry" userId="7e802f98-9170-4306-b59f-36dfa75ece39" providerId="ADAL" clId="{42321F19-D28A-814A-A72A-A5BB300F26BB}" dt="2024-07-03T05:56:28.162" v="540" actId="2696"/>
        <pc:sldMkLst>
          <pc:docMk/>
          <pc:sldMk cId="1575137387" sldId="282"/>
        </pc:sldMkLst>
        <pc:picChg chg="add mod">
          <ac:chgData name="Omar Choudhry" userId="7e802f98-9170-4306-b59f-36dfa75ece39" providerId="ADAL" clId="{42321F19-D28A-814A-A72A-A5BB300F26BB}" dt="2024-07-02T12:06:58.784" v="150" actId="27614"/>
          <ac:picMkLst>
            <pc:docMk/>
            <pc:sldMk cId="1575137387" sldId="282"/>
            <ac:picMk id="3" creationId="{49C6E461-E95C-354C-7A09-F0FE4A6FA6C1}"/>
          </ac:picMkLst>
        </pc:picChg>
      </pc:sldChg>
      <pc:sldChg chg="addSp modSp add del mod">
        <pc:chgData name="Omar Choudhry" userId="7e802f98-9170-4306-b59f-36dfa75ece39" providerId="ADAL" clId="{42321F19-D28A-814A-A72A-A5BB300F26BB}" dt="2024-07-03T05:56:28.135" v="526" actId="2696"/>
        <pc:sldMkLst>
          <pc:docMk/>
          <pc:sldMk cId="1292620785" sldId="283"/>
        </pc:sldMkLst>
        <pc:picChg chg="add mod">
          <ac:chgData name="Omar Choudhry" userId="7e802f98-9170-4306-b59f-36dfa75ece39" providerId="ADAL" clId="{42321F19-D28A-814A-A72A-A5BB300F26BB}" dt="2024-07-02T12:07:03.866" v="153" actId="27614"/>
          <ac:picMkLst>
            <pc:docMk/>
            <pc:sldMk cId="1292620785" sldId="283"/>
            <ac:picMk id="3" creationId="{14934C11-8532-9E03-A804-E0089E5E9664}"/>
          </ac:picMkLst>
        </pc:picChg>
      </pc:sldChg>
      <pc:sldChg chg="addSp modSp add del mod">
        <pc:chgData name="Omar Choudhry" userId="7e802f98-9170-4306-b59f-36dfa75ece39" providerId="ADAL" clId="{42321F19-D28A-814A-A72A-A5BB300F26BB}" dt="2024-07-03T05:56:28.089" v="504" actId="2696"/>
        <pc:sldMkLst>
          <pc:docMk/>
          <pc:sldMk cId="1233999260" sldId="284"/>
        </pc:sldMkLst>
        <pc:picChg chg="add mod">
          <ac:chgData name="Omar Choudhry" userId="7e802f98-9170-4306-b59f-36dfa75ece39" providerId="ADAL" clId="{42321F19-D28A-814A-A72A-A5BB300F26BB}" dt="2024-07-02T12:07:08.549" v="156" actId="27614"/>
          <ac:picMkLst>
            <pc:docMk/>
            <pc:sldMk cId="1233999260" sldId="284"/>
            <ac:picMk id="3" creationId="{6781EA1D-B65C-40DE-0B30-0906B59C11F1}"/>
          </ac:picMkLst>
        </pc:picChg>
      </pc:sldChg>
      <pc:sldChg chg="addSp modSp add del mod">
        <pc:chgData name="Omar Choudhry" userId="7e802f98-9170-4306-b59f-36dfa75ece39" providerId="ADAL" clId="{42321F19-D28A-814A-A72A-A5BB300F26BB}" dt="2024-07-03T05:56:28.158" v="537" actId="2696"/>
        <pc:sldMkLst>
          <pc:docMk/>
          <pc:sldMk cId="1527674884" sldId="285"/>
        </pc:sldMkLst>
        <pc:picChg chg="add mod">
          <ac:chgData name="Omar Choudhry" userId="7e802f98-9170-4306-b59f-36dfa75ece39" providerId="ADAL" clId="{42321F19-D28A-814A-A72A-A5BB300F26BB}" dt="2024-07-02T12:07:33.698" v="159" actId="27614"/>
          <ac:picMkLst>
            <pc:docMk/>
            <pc:sldMk cId="1527674884" sldId="285"/>
            <ac:picMk id="3" creationId="{C2D549E9-636B-1EA2-9B41-6F0D6DB3D92D}"/>
          </ac:picMkLst>
        </pc:picChg>
      </pc:sldChg>
      <pc:sldChg chg="addSp modSp add del mod">
        <pc:chgData name="Omar Choudhry" userId="7e802f98-9170-4306-b59f-36dfa75ece39" providerId="ADAL" clId="{42321F19-D28A-814A-A72A-A5BB300F26BB}" dt="2024-07-03T05:56:28.113" v="516" actId="2696"/>
        <pc:sldMkLst>
          <pc:docMk/>
          <pc:sldMk cId="358855663" sldId="286"/>
        </pc:sldMkLst>
        <pc:picChg chg="add mod">
          <ac:chgData name="Omar Choudhry" userId="7e802f98-9170-4306-b59f-36dfa75ece39" providerId="ADAL" clId="{42321F19-D28A-814A-A72A-A5BB300F26BB}" dt="2024-07-02T12:07:38.370" v="163" actId="962"/>
          <ac:picMkLst>
            <pc:docMk/>
            <pc:sldMk cId="358855663" sldId="286"/>
            <ac:picMk id="3" creationId="{58F631B3-9111-944A-D7AA-B89D06120458}"/>
          </ac:picMkLst>
        </pc:picChg>
      </pc:sldChg>
      <pc:sldChg chg="addSp modSp add del mod">
        <pc:chgData name="Omar Choudhry" userId="7e802f98-9170-4306-b59f-36dfa75ece39" providerId="ADAL" clId="{42321F19-D28A-814A-A72A-A5BB300F26BB}" dt="2024-07-03T05:56:28.108" v="513" actId="2696"/>
        <pc:sldMkLst>
          <pc:docMk/>
          <pc:sldMk cId="3224723583" sldId="287"/>
        </pc:sldMkLst>
        <pc:picChg chg="add mod">
          <ac:chgData name="Omar Choudhry" userId="7e802f98-9170-4306-b59f-36dfa75ece39" providerId="ADAL" clId="{42321F19-D28A-814A-A72A-A5BB300F26BB}" dt="2024-07-02T12:07:47.778" v="167" actId="27614"/>
          <ac:picMkLst>
            <pc:docMk/>
            <pc:sldMk cId="3224723583" sldId="287"/>
            <ac:picMk id="3" creationId="{B82F66BB-FE03-B4C0-FB5E-8DDA54CA75F2}"/>
          </ac:picMkLst>
        </pc:picChg>
      </pc:sldChg>
      <pc:sldChg chg="addSp modSp add del mod">
        <pc:chgData name="Omar Choudhry" userId="7e802f98-9170-4306-b59f-36dfa75ece39" providerId="ADAL" clId="{42321F19-D28A-814A-A72A-A5BB300F26BB}" dt="2024-07-03T05:56:28.124" v="521" actId="2696"/>
        <pc:sldMkLst>
          <pc:docMk/>
          <pc:sldMk cId="3984899203" sldId="288"/>
        </pc:sldMkLst>
        <pc:picChg chg="add mod">
          <ac:chgData name="Omar Choudhry" userId="7e802f98-9170-4306-b59f-36dfa75ece39" providerId="ADAL" clId="{42321F19-D28A-814A-A72A-A5BB300F26BB}" dt="2024-07-02T12:07:49.741" v="171" actId="962"/>
          <ac:picMkLst>
            <pc:docMk/>
            <pc:sldMk cId="3984899203" sldId="288"/>
            <ac:picMk id="3" creationId="{D87FB86A-DF3F-0AD5-CAC0-238D9718A451}"/>
          </ac:picMkLst>
        </pc:picChg>
      </pc:sldChg>
      <pc:sldChg chg="addSp modSp add del mod">
        <pc:chgData name="Omar Choudhry" userId="7e802f98-9170-4306-b59f-36dfa75ece39" providerId="ADAL" clId="{42321F19-D28A-814A-A72A-A5BB300F26BB}" dt="2024-07-03T05:56:28.081" v="501" actId="2696"/>
        <pc:sldMkLst>
          <pc:docMk/>
          <pc:sldMk cId="1161375206" sldId="289"/>
        </pc:sldMkLst>
        <pc:picChg chg="add mod">
          <ac:chgData name="Omar Choudhry" userId="7e802f98-9170-4306-b59f-36dfa75ece39" providerId="ADAL" clId="{42321F19-D28A-814A-A72A-A5BB300F26BB}" dt="2024-07-02T12:07:54.622" v="175" actId="962"/>
          <ac:picMkLst>
            <pc:docMk/>
            <pc:sldMk cId="1161375206" sldId="289"/>
            <ac:picMk id="3" creationId="{30D0EDC1-0171-1430-BD71-1F1B2C2925D9}"/>
          </ac:picMkLst>
        </pc:picChg>
      </pc:sldChg>
      <pc:sldChg chg="addSp modSp add del mod">
        <pc:chgData name="Omar Choudhry" userId="7e802f98-9170-4306-b59f-36dfa75ece39" providerId="ADAL" clId="{42321F19-D28A-814A-A72A-A5BB300F26BB}" dt="2024-07-03T05:56:28.118" v="518" actId="2696"/>
        <pc:sldMkLst>
          <pc:docMk/>
          <pc:sldMk cId="1997846556" sldId="290"/>
        </pc:sldMkLst>
        <pc:picChg chg="add mod">
          <ac:chgData name="Omar Choudhry" userId="7e802f98-9170-4306-b59f-36dfa75ece39" providerId="ADAL" clId="{42321F19-D28A-814A-A72A-A5BB300F26BB}" dt="2024-07-02T12:08:00.544" v="178" actId="27614"/>
          <ac:picMkLst>
            <pc:docMk/>
            <pc:sldMk cId="1997846556" sldId="290"/>
            <ac:picMk id="3" creationId="{1E6D2B32-269E-7ABA-6CBD-6D834B055291}"/>
          </ac:picMkLst>
        </pc:picChg>
      </pc:sldChg>
      <pc:sldChg chg="addSp modSp add del mod">
        <pc:chgData name="Omar Choudhry" userId="7e802f98-9170-4306-b59f-36dfa75ece39" providerId="ADAL" clId="{42321F19-D28A-814A-A72A-A5BB300F26BB}" dt="2024-07-03T05:56:28.126" v="522" actId="2696"/>
        <pc:sldMkLst>
          <pc:docMk/>
          <pc:sldMk cId="551983917" sldId="291"/>
        </pc:sldMkLst>
        <pc:picChg chg="add mod">
          <ac:chgData name="Omar Choudhry" userId="7e802f98-9170-4306-b59f-36dfa75ece39" providerId="ADAL" clId="{42321F19-D28A-814A-A72A-A5BB300F26BB}" dt="2024-07-02T12:08:04.149" v="181" actId="27614"/>
          <ac:picMkLst>
            <pc:docMk/>
            <pc:sldMk cId="551983917" sldId="291"/>
            <ac:picMk id="3" creationId="{B4C824E6-51D5-510D-D528-2BCCC7E2CB0C}"/>
          </ac:picMkLst>
        </pc:picChg>
      </pc:sldChg>
      <pc:sldChg chg="addSp modSp add del mod">
        <pc:chgData name="Omar Choudhry" userId="7e802f98-9170-4306-b59f-36dfa75ece39" providerId="ADAL" clId="{42321F19-D28A-814A-A72A-A5BB300F26BB}" dt="2024-07-03T05:56:28.093" v="506" actId="2696"/>
        <pc:sldMkLst>
          <pc:docMk/>
          <pc:sldMk cId="2635712250" sldId="292"/>
        </pc:sldMkLst>
        <pc:picChg chg="add mod">
          <ac:chgData name="Omar Choudhry" userId="7e802f98-9170-4306-b59f-36dfa75ece39" providerId="ADAL" clId="{42321F19-D28A-814A-A72A-A5BB300F26BB}" dt="2024-07-02T12:08:08.550" v="184" actId="27614"/>
          <ac:picMkLst>
            <pc:docMk/>
            <pc:sldMk cId="2635712250" sldId="292"/>
            <ac:picMk id="3" creationId="{06637E6F-C516-B719-4751-B04C07C1521C}"/>
          </ac:picMkLst>
        </pc:picChg>
      </pc:sldChg>
      <pc:sldChg chg="addSp modSp add del mod">
        <pc:chgData name="Omar Choudhry" userId="7e802f98-9170-4306-b59f-36dfa75ece39" providerId="ADAL" clId="{42321F19-D28A-814A-A72A-A5BB300F26BB}" dt="2024-07-03T05:56:28.147" v="533" actId="2696"/>
        <pc:sldMkLst>
          <pc:docMk/>
          <pc:sldMk cId="2720932673" sldId="293"/>
        </pc:sldMkLst>
        <pc:picChg chg="add mod">
          <ac:chgData name="Omar Choudhry" userId="7e802f98-9170-4306-b59f-36dfa75ece39" providerId="ADAL" clId="{42321F19-D28A-814A-A72A-A5BB300F26BB}" dt="2024-07-02T12:08:13.316" v="187" actId="27614"/>
          <ac:picMkLst>
            <pc:docMk/>
            <pc:sldMk cId="2720932673" sldId="293"/>
            <ac:picMk id="3" creationId="{C10579D3-5F70-51D9-51A3-592EEE3C44A6}"/>
          </ac:picMkLst>
        </pc:picChg>
      </pc:sldChg>
      <pc:sldChg chg="addSp modSp add del mod">
        <pc:chgData name="Omar Choudhry" userId="7e802f98-9170-4306-b59f-36dfa75ece39" providerId="ADAL" clId="{42321F19-D28A-814A-A72A-A5BB300F26BB}" dt="2024-07-03T05:56:28.103" v="511" actId="2696"/>
        <pc:sldMkLst>
          <pc:docMk/>
          <pc:sldMk cId="3166684924" sldId="294"/>
        </pc:sldMkLst>
        <pc:picChg chg="add mod">
          <ac:chgData name="Omar Choudhry" userId="7e802f98-9170-4306-b59f-36dfa75ece39" providerId="ADAL" clId="{42321F19-D28A-814A-A72A-A5BB300F26BB}" dt="2024-07-02T12:08:19.926" v="190" actId="27614"/>
          <ac:picMkLst>
            <pc:docMk/>
            <pc:sldMk cId="3166684924" sldId="294"/>
            <ac:picMk id="3" creationId="{FC143E24-2AA8-8C75-BD3D-CCFB37EED288}"/>
          </ac:picMkLst>
        </pc:picChg>
      </pc:sldChg>
      <pc:sldChg chg="addSp modSp add del mod">
        <pc:chgData name="Omar Choudhry" userId="7e802f98-9170-4306-b59f-36dfa75ece39" providerId="ADAL" clId="{42321F19-D28A-814A-A72A-A5BB300F26BB}" dt="2024-07-03T05:56:28.057" v="491" actId="2696"/>
        <pc:sldMkLst>
          <pc:docMk/>
          <pc:sldMk cId="681400437" sldId="295"/>
        </pc:sldMkLst>
        <pc:picChg chg="add mod">
          <ac:chgData name="Omar Choudhry" userId="7e802f98-9170-4306-b59f-36dfa75ece39" providerId="ADAL" clId="{42321F19-D28A-814A-A72A-A5BB300F26BB}" dt="2024-07-02T12:08:23.622" v="193" actId="27614"/>
          <ac:picMkLst>
            <pc:docMk/>
            <pc:sldMk cId="681400437" sldId="295"/>
            <ac:picMk id="3" creationId="{F932D645-E715-E42D-8222-F2415AFE4031}"/>
          </ac:picMkLst>
        </pc:picChg>
      </pc:sldChg>
      <pc:sldChg chg="addSp modSp add del mod">
        <pc:chgData name="Omar Choudhry" userId="7e802f98-9170-4306-b59f-36dfa75ece39" providerId="ADAL" clId="{42321F19-D28A-814A-A72A-A5BB300F26BB}" dt="2024-07-03T05:56:28.132" v="524" actId="2696"/>
        <pc:sldMkLst>
          <pc:docMk/>
          <pc:sldMk cId="3097843643" sldId="296"/>
        </pc:sldMkLst>
        <pc:picChg chg="add mod">
          <ac:chgData name="Omar Choudhry" userId="7e802f98-9170-4306-b59f-36dfa75ece39" providerId="ADAL" clId="{42321F19-D28A-814A-A72A-A5BB300F26BB}" dt="2024-07-02T12:08:28.450" v="196" actId="27614"/>
          <ac:picMkLst>
            <pc:docMk/>
            <pc:sldMk cId="3097843643" sldId="296"/>
            <ac:picMk id="3" creationId="{6CB892FB-AD6C-7BEA-3D9E-49FFDB97E5E5}"/>
          </ac:picMkLst>
        </pc:picChg>
      </pc:sldChg>
      <pc:sldChg chg="addSp modSp add del mod">
        <pc:chgData name="Omar Choudhry" userId="7e802f98-9170-4306-b59f-36dfa75ece39" providerId="ADAL" clId="{42321F19-D28A-814A-A72A-A5BB300F26BB}" dt="2024-07-03T05:56:28.059" v="492" actId="2696"/>
        <pc:sldMkLst>
          <pc:docMk/>
          <pc:sldMk cId="1582541961" sldId="297"/>
        </pc:sldMkLst>
        <pc:picChg chg="add mod">
          <ac:chgData name="Omar Choudhry" userId="7e802f98-9170-4306-b59f-36dfa75ece39" providerId="ADAL" clId="{42321F19-D28A-814A-A72A-A5BB300F26BB}" dt="2024-07-02T12:08:32.543" v="199" actId="27614"/>
          <ac:picMkLst>
            <pc:docMk/>
            <pc:sldMk cId="1582541961" sldId="297"/>
            <ac:picMk id="3" creationId="{E8FF482E-B86E-8B6D-BF00-658456ED8752}"/>
          </ac:picMkLst>
        </pc:picChg>
      </pc:sldChg>
      <pc:sldChg chg="addSp modSp add del mod">
        <pc:chgData name="Omar Choudhry" userId="7e802f98-9170-4306-b59f-36dfa75ece39" providerId="ADAL" clId="{42321F19-D28A-814A-A72A-A5BB300F26BB}" dt="2024-07-03T05:56:28.145" v="532" actId="2696"/>
        <pc:sldMkLst>
          <pc:docMk/>
          <pc:sldMk cId="596179769" sldId="298"/>
        </pc:sldMkLst>
        <pc:picChg chg="add mod">
          <ac:chgData name="Omar Choudhry" userId="7e802f98-9170-4306-b59f-36dfa75ece39" providerId="ADAL" clId="{42321F19-D28A-814A-A72A-A5BB300F26BB}" dt="2024-07-02T12:08:36.989" v="204" actId="1076"/>
          <ac:picMkLst>
            <pc:docMk/>
            <pc:sldMk cId="596179769" sldId="298"/>
            <ac:picMk id="3" creationId="{2ADC29CE-B0C1-E8EA-8B64-FF76E6E0E60D}"/>
          </ac:picMkLst>
        </pc:picChg>
      </pc:sldChg>
      <pc:sldChg chg="addSp modSp add del mod">
        <pc:chgData name="Omar Choudhry" userId="7e802f98-9170-4306-b59f-36dfa75ece39" providerId="ADAL" clId="{42321F19-D28A-814A-A72A-A5BB300F26BB}" dt="2024-07-03T05:56:28.137" v="527" actId="2696"/>
        <pc:sldMkLst>
          <pc:docMk/>
          <pc:sldMk cId="1241033417" sldId="299"/>
        </pc:sldMkLst>
        <pc:picChg chg="add mod">
          <ac:chgData name="Omar Choudhry" userId="7e802f98-9170-4306-b59f-36dfa75ece39" providerId="ADAL" clId="{42321F19-D28A-814A-A72A-A5BB300F26BB}" dt="2024-07-02T12:08:46.320" v="207" actId="27614"/>
          <ac:picMkLst>
            <pc:docMk/>
            <pc:sldMk cId="1241033417" sldId="299"/>
            <ac:picMk id="3" creationId="{69FD17B8-7815-644F-6761-4B0237D3E81D}"/>
          </ac:picMkLst>
        </pc:picChg>
      </pc:sldChg>
      <pc:sldChg chg="addSp modSp add del mod">
        <pc:chgData name="Omar Choudhry" userId="7e802f98-9170-4306-b59f-36dfa75ece39" providerId="ADAL" clId="{42321F19-D28A-814A-A72A-A5BB300F26BB}" dt="2024-07-03T05:56:28.112" v="515" actId="2696"/>
        <pc:sldMkLst>
          <pc:docMk/>
          <pc:sldMk cId="1123293337" sldId="300"/>
        </pc:sldMkLst>
        <pc:picChg chg="add mod">
          <ac:chgData name="Omar Choudhry" userId="7e802f98-9170-4306-b59f-36dfa75ece39" providerId="ADAL" clId="{42321F19-D28A-814A-A72A-A5BB300F26BB}" dt="2024-07-02T12:08:49.695" v="210" actId="27614"/>
          <ac:picMkLst>
            <pc:docMk/>
            <pc:sldMk cId="1123293337" sldId="300"/>
            <ac:picMk id="3" creationId="{92B0C7BA-DFCD-3506-5069-BE64060D3F07}"/>
          </ac:picMkLst>
        </pc:picChg>
      </pc:sldChg>
      <pc:sldChg chg="addSp modSp add del mod">
        <pc:chgData name="Omar Choudhry" userId="7e802f98-9170-4306-b59f-36dfa75ece39" providerId="ADAL" clId="{42321F19-D28A-814A-A72A-A5BB300F26BB}" dt="2024-07-03T05:56:28.070" v="497" actId="2696"/>
        <pc:sldMkLst>
          <pc:docMk/>
          <pc:sldMk cId="425698133" sldId="301"/>
        </pc:sldMkLst>
        <pc:picChg chg="add mod">
          <ac:chgData name="Omar Choudhry" userId="7e802f98-9170-4306-b59f-36dfa75ece39" providerId="ADAL" clId="{42321F19-D28A-814A-A72A-A5BB300F26BB}" dt="2024-07-02T12:08:56.047" v="214" actId="962"/>
          <ac:picMkLst>
            <pc:docMk/>
            <pc:sldMk cId="425698133" sldId="301"/>
            <ac:picMk id="3" creationId="{0F292F14-92F8-6EDF-F311-133FB1D21023}"/>
          </ac:picMkLst>
        </pc:picChg>
      </pc:sldChg>
      <pc:sldChg chg="addSp modSp add del mod">
        <pc:chgData name="Omar Choudhry" userId="7e802f98-9170-4306-b59f-36dfa75ece39" providerId="ADAL" clId="{42321F19-D28A-814A-A72A-A5BB300F26BB}" dt="2024-07-03T05:56:28.091" v="505" actId="2696"/>
        <pc:sldMkLst>
          <pc:docMk/>
          <pc:sldMk cId="177184777" sldId="302"/>
        </pc:sldMkLst>
        <pc:picChg chg="add mod">
          <ac:chgData name="Omar Choudhry" userId="7e802f98-9170-4306-b59f-36dfa75ece39" providerId="ADAL" clId="{42321F19-D28A-814A-A72A-A5BB300F26BB}" dt="2024-07-02T12:09:00.891" v="217" actId="27614"/>
          <ac:picMkLst>
            <pc:docMk/>
            <pc:sldMk cId="177184777" sldId="302"/>
            <ac:picMk id="3" creationId="{FF70AA02-D223-C6FB-8188-53521E386718}"/>
          </ac:picMkLst>
        </pc:picChg>
      </pc:sldChg>
      <pc:sldChg chg="addSp modSp add del mod">
        <pc:chgData name="Omar Choudhry" userId="7e802f98-9170-4306-b59f-36dfa75ece39" providerId="ADAL" clId="{42321F19-D28A-814A-A72A-A5BB300F26BB}" dt="2024-07-03T05:56:28.121" v="520" actId="2696"/>
        <pc:sldMkLst>
          <pc:docMk/>
          <pc:sldMk cId="4122086568" sldId="303"/>
        </pc:sldMkLst>
        <pc:picChg chg="add mod">
          <ac:chgData name="Omar Choudhry" userId="7e802f98-9170-4306-b59f-36dfa75ece39" providerId="ADAL" clId="{42321F19-D28A-814A-A72A-A5BB300F26BB}" dt="2024-07-02T12:09:05.940" v="220" actId="27614"/>
          <ac:picMkLst>
            <pc:docMk/>
            <pc:sldMk cId="4122086568" sldId="303"/>
            <ac:picMk id="3" creationId="{C7C41C4F-578A-80A9-3C57-5E88E392517E}"/>
          </ac:picMkLst>
        </pc:picChg>
      </pc:sldChg>
      <pc:sldChg chg="addSp modSp add del mod">
        <pc:chgData name="Omar Choudhry" userId="7e802f98-9170-4306-b59f-36dfa75ece39" providerId="ADAL" clId="{42321F19-D28A-814A-A72A-A5BB300F26BB}" dt="2024-07-03T05:56:28.149" v="534" actId="2696"/>
        <pc:sldMkLst>
          <pc:docMk/>
          <pc:sldMk cId="2400427191" sldId="304"/>
        </pc:sldMkLst>
        <pc:picChg chg="add mod">
          <ac:chgData name="Omar Choudhry" userId="7e802f98-9170-4306-b59f-36dfa75ece39" providerId="ADAL" clId="{42321F19-D28A-814A-A72A-A5BB300F26BB}" dt="2024-07-02T12:09:10.582" v="226" actId="1076"/>
          <ac:picMkLst>
            <pc:docMk/>
            <pc:sldMk cId="2400427191" sldId="304"/>
            <ac:picMk id="3" creationId="{502FE00E-E02C-2727-104E-CFE182E1EE10}"/>
          </ac:picMkLst>
        </pc:picChg>
      </pc:sldChg>
      <pc:sldChg chg="addSp modSp add del mod">
        <pc:chgData name="Omar Choudhry" userId="7e802f98-9170-4306-b59f-36dfa75ece39" providerId="ADAL" clId="{42321F19-D28A-814A-A72A-A5BB300F26BB}" dt="2024-07-03T05:56:28.063" v="494" actId="2696"/>
        <pc:sldMkLst>
          <pc:docMk/>
          <pc:sldMk cId="1824146876" sldId="305"/>
        </pc:sldMkLst>
        <pc:picChg chg="add mod">
          <ac:chgData name="Omar Choudhry" userId="7e802f98-9170-4306-b59f-36dfa75ece39" providerId="ADAL" clId="{42321F19-D28A-814A-A72A-A5BB300F26BB}" dt="2024-07-02T12:09:17.238" v="229" actId="27614"/>
          <ac:picMkLst>
            <pc:docMk/>
            <pc:sldMk cId="1824146876" sldId="305"/>
            <ac:picMk id="3" creationId="{0A3F414E-572B-88A0-1061-D54259C339D9}"/>
          </ac:picMkLst>
        </pc:picChg>
      </pc:sldChg>
      <pc:sldChg chg="addSp modSp add del mod">
        <pc:chgData name="Omar Choudhry" userId="7e802f98-9170-4306-b59f-36dfa75ece39" providerId="ADAL" clId="{42321F19-D28A-814A-A72A-A5BB300F26BB}" dt="2024-07-03T05:56:28.087" v="503" actId="2696"/>
        <pc:sldMkLst>
          <pc:docMk/>
          <pc:sldMk cId="4201340907" sldId="306"/>
        </pc:sldMkLst>
        <pc:picChg chg="add mod">
          <ac:chgData name="Omar Choudhry" userId="7e802f98-9170-4306-b59f-36dfa75ece39" providerId="ADAL" clId="{42321F19-D28A-814A-A72A-A5BB300F26BB}" dt="2024-07-02T12:09:22.162" v="232" actId="27614"/>
          <ac:picMkLst>
            <pc:docMk/>
            <pc:sldMk cId="4201340907" sldId="306"/>
            <ac:picMk id="3" creationId="{587A163C-7417-7CC0-79EF-907EE0778314}"/>
          </ac:picMkLst>
        </pc:picChg>
      </pc:sldChg>
      <pc:sldChg chg="addSp modSp add del mod">
        <pc:chgData name="Omar Choudhry" userId="7e802f98-9170-4306-b59f-36dfa75ece39" providerId="ADAL" clId="{42321F19-D28A-814A-A72A-A5BB300F26BB}" dt="2024-07-03T05:56:28.084" v="502" actId="2696"/>
        <pc:sldMkLst>
          <pc:docMk/>
          <pc:sldMk cId="2076040015" sldId="307"/>
        </pc:sldMkLst>
        <pc:picChg chg="add mod">
          <ac:chgData name="Omar Choudhry" userId="7e802f98-9170-4306-b59f-36dfa75ece39" providerId="ADAL" clId="{42321F19-D28A-814A-A72A-A5BB300F26BB}" dt="2024-07-02T12:09:27.783" v="235" actId="27614"/>
          <ac:picMkLst>
            <pc:docMk/>
            <pc:sldMk cId="2076040015" sldId="307"/>
            <ac:picMk id="3" creationId="{80945248-688D-9C3E-CE03-4E5BDAFAC6C7}"/>
          </ac:picMkLst>
        </pc:picChg>
      </pc:sldChg>
      <pc:sldChg chg="addSp modSp add del mod">
        <pc:chgData name="Omar Choudhry" userId="7e802f98-9170-4306-b59f-36dfa75ece39" providerId="ADAL" clId="{42321F19-D28A-814A-A72A-A5BB300F26BB}" dt="2024-07-03T05:56:28.095" v="507" actId="2696"/>
        <pc:sldMkLst>
          <pc:docMk/>
          <pc:sldMk cId="952629617" sldId="308"/>
        </pc:sldMkLst>
        <pc:picChg chg="add mod">
          <ac:chgData name="Omar Choudhry" userId="7e802f98-9170-4306-b59f-36dfa75ece39" providerId="ADAL" clId="{42321F19-D28A-814A-A72A-A5BB300F26BB}" dt="2024-07-02T12:09:31.854" v="239" actId="962"/>
          <ac:picMkLst>
            <pc:docMk/>
            <pc:sldMk cId="952629617" sldId="308"/>
            <ac:picMk id="3" creationId="{05F14BDD-BB82-038E-D3DA-1E9F69582276}"/>
          </ac:picMkLst>
        </pc:picChg>
      </pc:sldChg>
      <pc:sldChg chg="addSp modSp add del mod">
        <pc:chgData name="Omar Choudhry" userId="7e802f98-9170-4306-b59f-36dfa75ece39" providerId="ADAL" clId="{42321F19-D28A-814A-A72A-A5BB300F26BB}" dt="2024-07-03T05:56:28.138" v="528" actId="2696"/>
        <pc:sldMkLst>
          <pc:docMk/>
          <pc:sldMk cId="4266939278" sldId="309"/>
        </pc:sldMkLst>
        <pc:picChg chg="add mod">
          <ac:chgData name="Omar Choudhry" userId="7e802f98-9170-4306-b59f-36dfa75ece39" providerId="ADAL" clId="{42321F19-D28A-814A-A72A-A5BB300F26BB}" dt="2024-07-02T12:09:39.327" v="242" actId="27614"/>
          <ac:picMkLst>
            <pc:docMk/>
            <pc:sldMk cId="4266939278" sldId="309"/>
            <ac:picMk id="3" creationId="{40719E8A-27E0-F045-A628-D7CA5B2F65BB}"/>
          </ac:picMkLst>
        </pc:picChg>
      </pc:sldChg>
      <pc:sldChg chg="addSp modSp add mod">
        <pc:chgData name="Omar Choudhry" userId="7e802f98-9170-4306-b59f-36dfa75ece39" providerId="ADAL" clId="{42321F19-D28A-814A-A72A-A5BB300F26BB}" dt="2024-07-02T12:09:44.091" v="245" actId="27614"/>
        <pc:sldMkLst>
          <pc:docMk/>
          <pc:sldMk cId="1490566876" sldId="310"/>
        </pc:sldMkLst>
        <pc:picChg chg="add mod">
          <ac:chgData name="Omar Choudhry" userId="7e802f98-9170-4306-b59f-36dfa75ece39" providerId="ADAL" clId="{42321F19-D28A-814A-A72A-A5BB300F26BB}" dt="2024-07-02T12:09:44.091" v="245" actId="27614"/>
          <ac:picMkLst>
            <pc:docMk/>
            <pc:sldMk cId="1490566876" sldId="310"/>
            <ac:picMk id="3" creationId="{43AB10DA-8BBF-F7F1-7E6A-320280071D3A}"/>
          </ac:picMkLst>
        </pc:picChg>
      </pc:sldChg>
      <pc:sldChg chg="addSp modSp add mod">
        <pc:chgData name="Omar Choudhry" userId="7e802f98-9170-4306-b59f-36dfa75ece39" providerId="ADAL" clId="{42321F19-D28A-814A-A72A-A5BB300F26BB}" dt="2024-07-02T12:09:48.956" v="250" actId="962"/>
        <pc:sldMkLst>
          <pc:docMk/>
          <pc:sldMk cId="2959350752" sldId="311"/>
        </pc:sldMkLst>
        <pc:picChg chg="add mod">
          <ac:chgData name="Omar Choudhry" userId="7e802f98-9170-4306-b59f-36dfa75ece39" providerId="ADAL" clId="{42321F19-D28A-814A-A72A-A5BB300F26BB}" dt="2024-07-02T12:09:48.956" v="250" actId="962"/>
          <ac:picMkLst>
            <pc:docMk/>
            <pc:sldMk cId="2959350752" sldId="311"/>
            <ac:picMk id="3" creationId="{600F49A0-E3AF-E78C-D9A4-D502E2EB8305}"/>
          </ac:picMkLst>
        </pc:picChg>
      </pc:sldChg>
      <pc:sldChg chg="addSp modSp add mod">
        <pc:chgData name="Omar Choudhry" userId="7e802f98-9170-4306-b59f-36dfa75ece39" providerId="ADAL" clId="{42321F19-D28A-814A-A72A-A5BB300F26BB}" dt="2024-07-02T12:09:56.076" v="254" actId="27614"/>
        <pc:sldMkLst>
          <pc:docMk/>
          <pc:sldMk cId="204470060" sldId="312"/>
        </pc:sldMkLst>
        <pc:picChg chg="add mod">
          <ac:chgData name="Omar Choudhry" userId="7e802f98-9170-4306-b59f-36dfa75ece39" providerId="ADAL" clId="{42321F19-D28A-814A-A72A-A5BB300F26BB}" dt="2024-07-02T12:09:56.076" v="254" actId="27614"/>
          <ac:picMkLst>
            <pc:docMk/>
            <pc:sldMk cId="204470060" sldId="312"/>
            <ac:picMk id="3" creationId="{A6F4A2BF-2606-3A15-AC22-29BCAD672BC3}"/>
          </ac:picMkLst>
        </pc:picChg>
      </pc:sldChg>
      <pc:sldChg chg="addSp modSp add mod">
        <pc:chgData name="Omar Choudhry" userId="7e802f98-9170-4306-b59f-36dfa75ece39" providerId="ADAL" clId="{42321F19-D28A-814A-A72A-A5BB300F26BB}" dt="2024-07-02T12:09:58.903" v="258" actId="962"/>
        <pc:sldMkLst>
          <pc:docMk/>
          <pc:sldMk cId="3712297926" sldId="313"/>
        </pc:sldMkLst>
        <pc:picChg chg="add mod">
          <ac:chgData name="Omar Choudhry" userId="7e802f98-9170-4306-b59f-36dfa75ece39" providerId="ADAL" clId="{42321F19-D28A-814A-A72A-A5BB300F26BB}" dt="2024-07-02T12:09:58.903" v="258" actId="962"/>
          <ac:picMkLst>
            <pc:docMk/>
            <pc:sldMk cId="3712297926" sldId="313"/>
            <ac:picMk id="3" creationId="{3AEA1402-96F8-D973-5676-5477D7BE07BB}"/>
          </ac:picMkLst>
        </pc:picChg>
      </pc:sldChg>
      <pc:sldChg chg="addSp modSp add mod">
        <pc:chgData name="Omar Choudhry" userId="7e802f98-9170-4306-b59f-36dfa75ece39" providerId="ADAL" clId="{42321F19-D28A-814A-A72A-A5BB300F26BB}" dt="2024-07-02T12:10:06.322" v="261" actId="27614"/>
        <pc:sldMkLst>
          <pc:docMk/>
          <pc:sldMk cId="195062597" sldId="314"/>
        </pc:sldMkLst>
        <pc:picChg chg="add mod">
          <ac:chgData name="Omar Choudhry" userId="7e802f98-9170-4306-b59f-36dfa75ece39" providerId="ADAL" clId="{42321F19-D28A-814A-A72A-A5BB300F26BB}" dt="2024-07-02T12:10:06.322" v="261" actId="27614"/>
          <ac:picMkLst>
            <pc:docMk/>
            <pc:sldMk cId="195062597" sldId="314"/>
            <ac:picMk id="3" creationId="{4E2D9794-A33F-A451-6DF9-3F2D647E30C0}"/>
          </ac:picMkLst>
        </pc:picChg>
      </pc:sldChg>
      <pc:sldChg chg="addSp modSp add mod">
        <pc:chgData name="Omar Choudhry" userId="7e802f98-9170-4306-b59f-36dfa75ece39" providerId="ADAL" clId="{42321F19-D28A-814A-A72A-A5BB300F26BB}" dt="2024-07-02T12:10:11.525" v="264" actId="27614"/>
        <pc:sldMkLst>
          <pc:docMk/>
          <pc:sldMk cId="4061689857" sldId="315"/>
        </pc:sldMkLst>
        <pc:picChg chg="add mod">
          <ac:chgData name="Omar Choudhry" userId="7e802f98-9170-4306-b59f-36dfa75ece39" providerId="ADAL" clId="{42321F19-D28A-814A-A72A-A5BB300F26BB}" dt="2024-07-02T12:10:11.525" v="264" actId="27614"/>
          <ac:picMkLst>
            <pc:docMk/>
            <pc:sldMk cId="4061689857" sldId="315"/>
            <ac:picMk id="3" creationId="{997BA873-52FF-90D1-E018-972B77EDC246}"/>
          </ac:picMkLst>
        </pc:picChg>
      </pc:sldChg>
      <pc:sldChg chg="addSp modSp add mod">
        <pc:chgData name="Omar Choudhry" userId="7e802f98-9170-4306-b59f-36dfa75ece39" providerId="ADAL" clId="{42321F19-D28A-814A-A72A-A5BB300F26BB}" dt="2024-07-02T12:10:15.924" v="267" actId="27614"/>
        <pc:sldMkLst>
          <pc:docMk/>
          <pc:sldMk cId="2521802958" sldId="316"/>
        </pc:sldMkLst>
        <pc:picChg chg="add mod">
          <ac:chgData name="Omar Choudhry" userId="7e802f98-9170-4306-b59f-36dfa75ece39" providerId="ADAL" clId="{42321F19-D28A-814A-A72A-A5BB300F26BB}" dt="2024-07-02T12:10:15.924" v="267" actId="27614"/>
          <ac:picMkLst>
            <pc:docMk/>
            <pc:sldMk cId="2521802958" sldId="316"/>
            <ac:picMk id="3" creationId="{8A6962AF-5F5C-877C-607F-E929227E41D7}"/>
          </ac:picMkLst>
        </pc:picChg>
      </pc:sldChg>
      <pc:sldChg chg="addSp modSp add mod">
        <pc:chgData name="Omar Choudhry" userId="7e802f98-9170-4306-b59f-36dfa75ece39" providerId="ADAL" clId="{42321F19-D28A-814A-A72A-A5BB300F26BB}" dt="2024-07-02T12:10:21.158" v="273" actId="1076"/>
        <pc:sldMkLst>
          <pc:docMk/>
          <pc:sldMk cId="2627585292" sldId="317"/>
        </pc:sldMkLst>
        <pc:picChg chg="add mod">
          <ac:chgData name="Omar Choudhry" userId="7e802f98-9170-4306-b59f-36dfa75ece39" providerId="ADAL" clId="{42321F19-D28A-814A-A72A-A5BB300F26BB}" dt="2024-07-02T12:10:21.158" v="273" actId="1076"/>
          <ac:picMkLst>
            <pc:docMk/>
            <pc:sldMk cId="2627585292" sldId="317"/>
            <ac:picMk id="3" creationId="{44764AE0-F277-F20D-C892-D3F5CD909147}"/>
          </ac:picMkLst>
        </pc:picChg>
      </pc:sldChg>
      <pc:sldChg chg="addSp modSp add mod">
        <pc:chgData name="Omar Choudhry" userId="7e802f98-9170-4306-b59f-36dfa75ece39" providerId="ADAL" clId="{42321F19-D28A-814A-A72A-A5BB300F26BB}" dt="2024-07-02T12:10:27.249" v="277" actId="27614"/>
        <pc:sldMkLst>
          <pc:docMk/>
          <pc:sldMk cId="517262484" sldId="318"/>
        </pc:sldMkLst>
        <pc:picChg chg="add mod">
          <ac:chgData name="Omar Choudhry" userId="7e802f98-9170-4306-b59f-36dfa75ece39" providerId="ADAL" clId="{42321F19-D28A-814A-A72A-A5BB300F26BB}" dt="2024-07-02T12:10:27.249" v="277" actId="27614"/>
          <ac:picMkLst>
            <pc:docMk/>
            <pc:sldMk cId="517262484" sldId="318"/>
            <ac:picMk id="3" creationId="{E1224618-AE73-09AE-4076-26EF16A5F88F}"/>
          </ac:picMkLst>
        </pc:picChg>
      </pc:sldChg>
      <pc:sldChg chg="addSp modSp add mod">
        <pc:chgData name="Omar Choudhry" userId="7e802f98-9170-4306-b59f-36dfa75ece39" providerId="ADAL" clId="{42321F19-D28A-814A-A72A-A5BB300F26BB}" dt="2024-07-02T12:10:33.019" v="280" actId="27614"/>
        <pc:sldMkLst>
          <pc:docMk/>
          <pc:sldMk cId="905390558" sldId="319"/>
        </pc:sldMkLst>
        <pc:picChg chg="add mod">
          <ac:chgData name="Omar Choudhry" userId="7e802f98-9170-4306-b59f-36dfa75ece39" providerId="ADAL" clId="{42321F19-D28A-814A-A72A-A5BB300F26BB}" dt="2024-07-02T12:10:33.019" v="280" actId="27614"/>
          <ac:picMkLst>
            <pc:docMk/>
            <pc:sldMk cId="905390558" sldId="319"/>
            <ac:picMk id="3" creationId="{B59C7CA4-075D-F20D-A411-BC84061BAA92}"/>
          </ac:picMkLst>
        </pc:picChg>
      </pc:sldChg>
      <pc:sldChg chg="addSp modSp add mod">
        <pc:chgData name="Omar Choudhry" userId="7e802f98-9170-4306-b59f-36dfa75ece39" providerId="ADAL" clId="{42321F19-D28A-814A-A72A-A5BB300F26BB}" dt="2024-07-02T12:10:54.545" v="284" actId="27614"/>
        <pc:sldMkLst>
          <pc:docMk/>
          <pc:sldMk cId="3273371807" sldId="320"/>
        </pc:sldMkLst>
        <pc:picChg chg="add mod">
          <ac:chgData name="Omar Choudhry" userId="7e802f98-9170-4306-b59f-36dfa75ece39" providerId="ADAL" clId="{42321F19-D28A-814A-A72A-A5BB300F26BB}" dt="2024-07-02T12:10:54.545" v="284" actId="27614"/>
          <ac:picMkLst>
            <pc:docMk/>
            <pc:sldMk cId="3273371807" sldId="320"/>
            <ac:picMk id="3" creationId="{66792F39-DD8A-BD00-D881-42CE0FBC12CC}"/>
          </ac:picMkLst>
        </pc:picChg>
      </pc:sldChg>
      <pc:sldChg chg="addSp modSp add mod">
        <pc:chgData name="Omar Choudhry" userId="7e802f98-9170-4306-b59f-36dfa75ece39" providerId="ADAL" clId="{42321F19-D28A-814A-A72A-A5BB300F26BB}" dt="2024-07-02T12:11:02.329" v="287" actId="27614"/>
        <pc:sldMkLst>
          <pc:docMk/>
          <pc:sldMk cId="981532489" sldId="321"/>
        </pc:sldMkLst>
        <pc:picChg chg="add mod">
          <ac:chgData name="Omar Choudhry" userId="7e802f98-9170-4306-b59f-36dfa75ece39" providerId="ADAL" clId="{42321F19-D28A-814A-A72A-A5BB300F26BB}" dt="2024-07-02T12:11:02.329" v="287" actId="27614"/>
          <ac:picMkLst>
            <pc:docMk/>
            <pc:sldMk cId="981532489" sldId="321"/>
            <ac:picMk id="3" creationId="{E39A95C3-6E96-707D-8CF9-70001529F98C}"/>
          </ac:picMkLst>
        </pc:picChg>
      </pc:sldChg>
      <pc:sldChg chg="addSp modSp add mod">
        <pc:chgData name="Omar Choudhry" userId="7e802f98-9170-4306-b59f-36dfa75ece39" providerId="ADAL" clId="{42321F19-D28A-814A-A72A-A5BB300F26BB}" dt="2024-07-02T12:11:10.296" v="290" actId="27614"/>
        <pc:sldMkLst>
          <pc:docMk/>
          <pc:sldMk cId="1584039613" sldId="322"/>
        </pc:sldMkLst>
        <pc:picChg chg="add mod">
          <ac:chgData name="Omar Choudhry" userId="7e802f98-9170-4306-b59f-36dfa75ece39" providerId="ADAL" clId="{42321F19-D28A-814A-A72A-A5BB300F26BB}" dt="2024-07-02T12:11:10.296" v="290" actId="27614"/>
          <ac:picMkLst>
            <pc:docMk/>
            <pc:sldMk cId="1584039613" sldId="322"/>
            <ac:picMk id="3" creationId="{12D1642A-0B15-1C6D-C913-408E5254613F}"/>
          </ac:picMkLst>
        </pc:picChg>
      </pc:sldChg>
      <pc:sldChg chg="addSp modSp add mod">
        <pc:chgData name="Omar Choudhry" userId="7e802f98-9170-4306-b59f-36dfa75ece39" providerId="ADAL" clId="{42321F19-D28A-814A-A72A-A5BB300F26BB}" dt="2024-07-02T12:11:16.724" v="293" actId="27614"/>
        <pc:sldMkLst>
          <pc:docMk/>
          <pc:sldMk cId="902610055" sldId="323"/>
        </pc:sldMkLst>
        <pc:picChg chg="add mod">
          <ac:chgData name="Omar Choudhry" userId="7e802f98-9170-4306-b59f-36dfa75ece39" providerId="ADAL" clId="{42321F19-D28A-814A-A72A-A5BB300F26BB}" dt="2024-07-02T12:11:16.724" v="293" actId="27614"/>
          <ac:picMkLst>
            <pc:docMk/>
            <pc:sldMk cId="902610055" sldId="323"/>
            <ac:picMk id="3" creationId="{8885F923-DE44-9A93-DFC9-A8068523117D}"/>
          </ac:picMkLst>
        </pc:picChg>
      </pc:sldChg>
      <pc:sldChg chg="addSp modSp add mod">
        <pc:chgData name="Omar Choudhry" userId="7e802f98-9170-4306-b59f-36dfa75ece39" providerId="ADAL" clId="{42321F19-D28A-814A-A72A-A5BB300F26BB}" dt="2024-07-02T12:11:21.869" v="296" actId="27614"/>
        <pc:sldMkLst>
          <pc:docMk/>
          <pc:sldMk cId="361585517" sldId="324"/>
        </pc:sldMkLst>
        <pc:picChg chg="add mod">
          <ac:chgData name="Omar Choudhry" userId="7e802f98-9170-4306-b59f-36dfa75ece39" providerId="ADAL" clId="{42321F19-D28A-814A-A72A-A5BB300F26BB}" dt="2024-07-02T12:11:21.869" v="296" actId="27614"/>
          <ac:picMkLst>
            <pc:docMk/>
            <pc:sldMk cId="361585517" sldId="324"/>
            <ac:picMk id="3" creationId="{2FB40C00-F85E-E032-9E82-8F35A709F78B}"/>
          </ac:picMkLst>
        </pc:picChg>
      </pc:sldChg>
      <pc:sldChg chg="addSp modSp add mod">
        <pc:chgData name="Omar Choudhry" userId="7e802f98-9170-4306-b59f-36dfa75ece39" providerId="ADAL" clId="{42321F19-D28A-814A-A72A-A5BB300F26BB}" dt="2024-07-02T12:11:26.837" v="299" actId="27614"/>
        <pc:sldMkLst>
          <pc:docMk/>
          <pc:sldMk cId="180903968" sldId="325"/>
        </pc:sldMkLst>
        <pc:picChg chg="add mod">
          <ac:chgData name="Omar Choudhry" userId="7e802f98-9170-4306-b59f-36dfa75ece39" providerId="ADAL" clId="{42321F19-D28A-814A-A72A-A5BB300F26BB}" dt="2024-07-02T12:11:26.837" v="299" actId="27614"/>
          <ac:picMkLst>
            <pc:docMk/>
            <pc:sldMk cId="180903968" sldId="325"/>
            <ac:picMk id="3" creationId="{BC0506B5-E519-78AB-3075-014A809B7817}"/>
          </ac:picMkLst>
        </pc:picChg>
      </pc:sldChg>
      <pc:sldChg chg="addSp modSp add mod">
        <pc:chgData name="Omar Choudhry" userId="7e802f98-9170-4306-b59f-36dfa75ece39" providerId="ADAL" clId="{42321F19-D28A-814A-A72A-A5BB300F26BB}" dt="2024-07-02T12:11:31.701" v="303" actId="27614"/>
        <pc:sldMkLst>
          <pc:docMk/>
          <pc:sldMk cId="2371752799" sldId="326"/>
        </pc:sldMkLst>
        <pc:picChg chg="add mod">
          <ac:chgData name="Omar Choudhry" userId="7e802f98-9170-4306-b59f-36dfa75ece39" providerId="ADAL" clId="{42321F19-D28A-814A-A72A-A5BB300F26BB}" dt="2024-07-02T12:11:31.701" v="303" actId="27614"/>
          <ac:picMkLst>
            <pc:docMk/>
            <pc:sldMk cId="2371752799" sldId="326"/>
            <ac:picMk id="3" creationId="{853A434F-B383-0B49-4BF4-4B303E83D1AD}"/>
          </ac:picMkLst>
        </pc:picChg>
      </pc:sldChg>
      <pc:sldChg chg="addSp modSp add mod">
        <pc:chgData name="Omar Choudhry" userId="7e802f98-9170-4306-b59f-36dfa75ece39" providerId="ADAL" clId="{42321F19-D28A-814A-A72A-A5BB300F26BB}" dt="2024-07-02T12:11:35.123" v="306" actId="27614"/>
        <pc:sldMkLst>
          <pc:docMk/>
          <pc:sldMk cId="788942076" sldId="327"/>
        </pc:sldMkLst>
        <pc:picChg chg="add mod">
          <ac:chgData name="Omar Choudhry" userId="7e802f98-9170-4306-b59f-36dfa75ece39" providerId="ADAL" clId="{42321F19-D28A-814A-A72A-A5BB300F26BB}" dt="2024-07-02T12:11:35.123" v="306" actId="27614"/>
          <ac:picMkLst>
            <pc:docMk/>
            <pc:sldMk cId="788942076" sldId="327"/>
            <ac:picMk id="3" creationId="{7896960D-7853-75B7-4508-2DA97F68EC15}"/>
          </ac:picMkLst>
        </pc:picChg>
      </pc:sldChg>
      <pc:sldChg chg="addSp modSp add mod">
        <pc:chgData name="Omar Choudhry" userId="7e802f98-9170-4306-b59f-36dfa75ece39" providerId="ADAL" clId="{42321F19-D28A-814A-A72A-A5BB300F26BB}" dt="2024-07-02T12:11:38.808" v="310" actId="962"/>
        <pc:sldMkLst>
          <pc:docMk/>
          <pc:sldMk cId="3786849756" sldId="328"/>
        </pc:sldMkLst>
        <pc:picChg chg="add mod">
          <ac:chgData name="Omar Choudhry" userId="7e802f98-9170-4306-b59f-36dfa75ece39" providerId="ADAL" clId="{42321F19-D28A-814A-A72A-A5BB300F26BB}" dt="2024-07-02T12:11:38.808" v="310" actId="962"/>
          <ac:picMkLst>
            <pc:docMk/>
            <pc:sldMk cId="3786849756" sldId="328"/>
            <ac:picMk id="3" creationId="{DA97BF5E-5540-B93B-6217-6BE0C4C633C3}"/>
          </ac:picMkLst>
        </pc:picChg>
      </pc:sldChg>
      <pc:sldChg chg="addSp modSp add mod">
        <pc:chgData name="Omar Choudhry" userId="7e802f98-9170-4306-b59f-36dfa75ece39" providerId="ADAL" clId="{42321F19-D28A-814A-A72A-A5BB300F26BB}" dt="2024-07-02T12:11:45.420" v="313" actId="27614"/>
        <pc:sldMkLst>
          <pc:docMk/>
          <pc:sldMk cId="3477037908" sldId="329"/>
        </pc:sldMkLst>
        <pc:picChg chg="add mod">
          <ac:chgData name="Omar Choudhry" userId="7e802f98-9170-4306-b59f-36dfa75ece39" providerId="ADAL" clId="{42321F19-D28A-814A-A72A-A5BB300F26BB}" dt="2024-07-02T12:11:45.420" v="313" actId="27614"/>
          <ac:picMkLst>
            <pc:docMk/>
            <pc:sldMk cId="3477037908" sldId="329"/>
            <ac:picMk id="3" creationId="{66EFF1A5-807F-DBA0-36AD-1F762974B080}"/>
          </ac:picMkLst>
        </pc:picChg>
      </pc:sldChg>
      <pc:sldChg chg="addSp modSp add mod">
        <pc:chgData name="Omar Choudhry" userId="7e802f98-9170-4306-b59f-36dfa75ece39" providerId="ADAL" clId="{42321F19-D28A-814A-A72A-A5BB300F26BB}" dt="2024-07-02T12:11:51.847" v="318" actId="962"/>
        <pc:sldMkLst>
          <pc:docMk/>
          <pc:sldMk cId="3931586010" sldId="330"/>
        </pc:sldMkLst>
        <pc:picChg chg="add mod">
          <ac:chgData name="Omar Choudhry" userId="7e802f98-9170-4306-b59f-36dfa75ece39" providerId="ADAL" clId="{42321F19-D28A-814A-A72A-A5BB300F26BB}" dt="2024-07-02T12:11:47.791" v="314"/>
          <ac:picMkLst>
            <pc:docMk/>
            <pc:sldMk cId="3931586010" sldId="330"/>
            <ac:picMk id="3" creationId="{13640018-47BF-D468-DA11-7C0807389DA1}"/>
          </ac:picMkLst>
        </pc:picChg>
        <pc:picChg chg="add mod">
          <ac:chgData name="Omar Choudhry" userId="7e802f98-9170-4306-b59f-36dfa75ece39" providerId="ADAL" clId="{42321F19-D28A-814A-A72A-A5BB300F26BB}" dt="2024-07-02T12:11:51.847" v="318" actId="962"/>
          <ac:picMkLst>
            <pc:docMk/>
            <pc:sldMk cId="3931586010" sldId="330"/>
            <ac:picMk id="5" creationId="{69309AAA-5C05-1D01-A72E-3A66BDC60E03}"/>
          </ac:picMkLst>
        </pc:picChg>
      </pc:sldChg>
      <pc:sldChg chg="addSp modSp add mod">
        <pc:chgData name="Omar Choudhry" userId="7e802f98-9170-4306-b59f-36dfa75ece39" providerId="ADAL" clId="{42321F19-D28A-814A-A72A-A5BB300F26BB}" dt="2024-07-02T12:11:57.744" v="321" actId="27614"/>
        <pc:sldMkLst>
          <pc:docMk/>
          <pc:sldMk cId="3303154245" sldId="331"/>
        </pc:sldMkLst>
        <pc:picChg chg="add mod">
          <ac:chgData name="Omar Choudhry" userId="7e802f98-9170-4306-b59f-36dfa75ece39" providerId="ADAL" clId="{42321F19-D28A-814A-A72A-A5BB300F26BB}" dt="2024-07-02T12:11:57.744" v="321" actId="27614"/>
          <ac:picMkLst>
            <pc:docMk/>
            <pc:sldMk cId="3303154245" sldId="331"/>
            <ac:picMk id="3" creationId="{31716F23-97CC-D19E-E667-C1D989209C89}"/>
          </ac:picMkLst>
        </pc:picChg>
      </pc:sldChg>
      <pc:sldChg chg="addSp modSp add mod">
        <pc:chgData name="Omar Choudhry" userId="7e802f98-9170-4306-b59f-36dfa75ece39" providerId="ADAL" clId="{42321F19-D28A-814A-A72A-A5BB300F26BB}" dt="2024-07-02T12:12:02.823" v="324" actId="27614"/>
        <pc:sldMkLst>
          <pc:docMk/>
          <pc:sldMk cId="946431034" sldId="332"/>
        </pc:sldMkLst>
        <pc:picChg chg="add mod">
          <ac:chgData name="Omar Choudhry" userId="7e802f98-9170-4306-b59f-36dfa75ece39" providerId="ADAL" clId="{42321F19-D28A-814A-A72A-A5BB300F26BB}" dt="2024-07-02T12:12:02.823" v="324" actId="27614"/>
          <ac:picMkLst>
            <pc:docMk/>
            <pc:sldMk cId="946431034" sldId="332"/>
            <ac:picMk id="3" creationId="{D7F51A7B-B2A1-4293-B49F-E1578E507375}"/>
          </ac:picMkLst>
        </pc:picChg>
      </pc:sldChg>
      <pc:sldChg chg="addSp modSp add mod">
        <pc:chgData name="Omar Choudhry" userId="7e802f98-9170-4306-b59f-36dfa75ece39" providerId="ADAL" clId="{42321F19-D28A-814A-A72A-A5BB300F26BB}" dt="2024-07-02T12:12:08.238" v="328" actId="27614"/>
        <pc:sldMkLst>
          <pc:docMk/>
          <pc:sldMk cId="1641198237" sldId="333"/>
        </pc:sldMkLst>
        <pc:picChg chg="add mod">
          <ac:chgData name="Omar Choudhry" userId="7e802f98-9170-4306-b59f-36dfa75ece39" providerId="ADAL" clId="{42321F19-D28A-814A-A72A-A5BB300F26BB}" dt="2024-07-02T12:12:08.238" v="328" actId="27614"/>
          <ac:picMkLst>
            <pc:docMk/>
            <pc:sldMk cId="1641198237" sldId="333"/>
            <ac:picMk id="3" creationId="{9350639A-DD00-9B88-AE7A-FAE65FF92541}"/>
          </ac:picMkLst>
        </pc:picChg>
      </pc:sldChg>
      <pc:sldChg chg="addSp modSp add mod">
        <pc:chgData name="Omar Choudhry" userId="7e802f98-9170-4306-b59f-36dfa75ece39" providerId="ADAL" clId="{42321F19-D28A-814A-A72A-A5BB300F26BB}" dt="2024-07-02T12:12:13.240" v="331" actId="27614"/>
        <pc:sldMkLst>
          <pc:docMk/>
          <pc:sldMk cId="3588446459" sldId="334"/>
        </pc:sldMkLst>
        <pc:picChg chg="add mod">
          <ac:chgData name="Omar Choudhry" userId="7e802f98-9170-4306-b59f-36dfa75ece39" providerId="ADAL" clId="{42321F19-D28A-814A-A72A-A5BB300F26BB}" dt="2024-07-02T12:12:13.240" v="331" actId="27614"/>
          <ac:picMkLst>
            <pc:docMk/>
            <pc:sldMk cId="3588446459" sldId="334"/>
            <ac:picMk id="3" creationId="{9864989C-4193-4A00-8EA5-54074BD89E29}"/>
          </ac:picMkLst>
        </pc:picChg>
      </pc:sldChg>
      <pc:sldChg chg="addSp modSp add mod">
        <pc:chgData name="Omar Choudhry" userId="7e802f98-9170-4306-b59f-36dfa75ece39" providerId="ADAL" clId="{42321F19-D28A-814A-A72A-A5BB300F26BB}" dt="2024-07-02T12:12:17.447" v="334" actId="27614"/>
        <pc:sldMkLst>
          <pc:docMk/>
          <pc:sldMk cId="191223170" sldId="335"/>
        </pc:sldMkLst>
        <pc:picChg chg="add mod">
          <ac:chgData name="Omar Choudhry" userId="7e802f98-9170-4306-b59f-36dfa75ece39" providerId="ADAL" clId="{42321F19-D28A-814A-A72A-A5BB300F26BB}" dt="2024-07-02T12:12:17.447" v="334" actId="27614"/>
          <ac:picMkLst>
            <pc:docMk/>
            <pc:sldMk cId="191223170" sldId="335"/>
            <ac:picMk id="3" creationId="{D061898C-BC46-9BA0-388D-9B3C48681037}"/>
          </ac:picMkLst>
        </pc:picChg>
      </pc:sldChg>
      <pc:sldChg chg="addSp modSp add mod">
        <pc:chgData name="Omar Choudhry" userId="7e802f98-9170-4306-b59f-36dfa75ece39" providerId="ADAL" clId="{42321F19-D28A-814A-A72A-A5BB300F26BB}" dt="2024-07-02T12:12:27.229" v="341" actId="1076"/>
        <pc:sldMkLst>
          <pc:docMk/>
          <pc:sldMk cId="158298268" sldId="336"/>
        </pc:sldMkLst>
        <pc:picChg chg="add mod">
          <ac:chgData name="Omar Choudhry" userId="7e802f98-9170-4306-b59f-36dfa75ece39" providerId="ADAL" clId="{42321F19-D28A-814A-A72A-A5BB300F26BB}" dt="2024-07-02T12:12:27.229" v="341" actId="1076"/>
          <ac:picMkLst>
            <pc:docMk/>
            <pc:sldMk cId="158298268" sldId="336"/>
            <ac:picMk id="3" creationId="{3ED72334-7A40-B9C3-77F3-275BDFF26013}"/>
          </ac:picMkLst>
        </pc:picChg>
      </pc:sldChg>
      <pc:sldChg chg="addSp modSp add mod">
        <pc:chgData name="Omar Choudhry" userId="7e802f98-9170-4306-b59f-36dfa75ece39" providerId="ADAL" clId="{42321F19-D28A-814A-A72A-A5BB300F26BB}" dt="2024-07-02T12:12:31.609" v="345" actId="962"/>
        <pc:sldMkLst>
          <pc:docMk/>
          <pc:sldMk cId="194388474" sldId="337"/>
        </pc:sldMkLst>
        <pc:picChg chg="add mod">
          <ac:chgData name="Omar Choudhry" userId="7e802f98-9170-4306-b59f-36dfa75ece39" providerId="ADAL" clId="{42321F19-D28A-814A-A72A-A5BB300F26BB}" dt="2024-07-02T12:12:24.677" v="339"/>
          <ac:picMkLst>
            <pc:docMk/>
            <pc:sldMk cId="194388474" sldId="337"/>
            <ac:picMk id="3" creationId="{345D162A-5F24-4A26-FD1B-697002B3029C}"/>
          </ac:picMkLst>
        </pc:picChg>
        <pc:picChg chg="add mod">
          <ac:chgData name="Omar Choudhry" userId="7e802f98-9170-4306-b59f-36dfa75ece39" providerId="ADAL" clId="{42321F19-D28A-814A-A72A-A5BB300F26BB}" dt="2024-07-02T12:12:31.609" v="345" actId="962"/>
          <ac:picMkLst>
            <pc:docMk/>
            <pc:sldMk cId="194388474" sldId="337"/>
            <ac:picMk id="5" creationId="{783611FE-234B-CAE2-7201-ECC67A494459}"/>
          </ac:picMkLst>
        </pc:picChg>
      </pc:sldChg>
      <pc:sldChg chg="addSp modSp add mod">
        <pc:chgData name="Omar Choudhry" userId="7e802f98-9170-4306-b59f-36dfa75ece39" providerId="ADAL" clId="{42321F19-D28A-814A-A72A-A5BB300F26BB}" dt="2024-07-02T12:12:36.887" v="349" actId="962"/>
        <pc:sldMkLst>
          <pc:docMk/>
          <pc:sldMk cId="3108950088" sldId="338"/>
        </pc:sldMkLst>
        <pc:picChg chg="add mod">
          <ac:chgData name="Omar Choudhry" userId="7e802f98-9170-4306-b59f-36dfa75ece39" providerId="ADAL" clId="{42321F19-D28A-814A-A72A-A5BB300F26BB}" dt="2024-07-02T12:12:36.887" v="349" actId="962"/>
          <ac:picMkLst>
            <pc:docMk/>
            <pc:sldMk cId="3108950088" sldId="338"/>
            <ac:picMk id="3" creationId="{6C43BDDA-A48B-527D-FA36-240FBA82ABA3}"/>
          </ac:picMkLst>
        </pc:picChg>
      </pc:sldChg>
      <pc:sldChg chg="addSp modSp add mod">
        <pc:chgData name="Omar Choudhry" userId="7e802f98-9170-4306-b59f-36dfa75ece39" providerId="ADAL" clId="{42321F19-D28A-814A-A72A-A5BB300F26BB}" dt="2024-07-02T12:12:44.158" v="352" actId="27614"/>
        <pc:sldMkLst>
          <pc:docMk/>
          <pc:sldMk cId="2704308592" sldId="339"/>
        </pc:sldMkLst>
        <pc:picChg chg="add mod">
          <ac:chgData name="Omar Choudhry" userId="7e802f98-9170-4306-b59f-36dfa75ece39" providerId="ADAL" clId="{42321F19-D28A-814A-A72A-A5BB300F26BB}" dt="2024-07-02T12:12:44.158" v="352" actId="27614"/>
          <ac:picMkLst>
            <pc:docMk/>
            <pc:sldMk cId="2704308592" sldId="339"/>
            <ac:picMk id="3" creationId="{C8FDC03A-F963-FEE2-9A28-BF8E41FC0FAF}"/>
          </ac:picMkLst>
        </pc:picChg>
      </pc:sldChg>
      <pc:sldChg chg="addSp delSp modSp add mod">
        <pc:chgData name="Omar Choudhry" userId="7e802f98-9170-4306-b59f-36dfa75ece39" providerId="ADAL" clId="{42321F19-D28A-814A-A72A-A5BB300F26BB}" dt="2024-07-02T12:12:54.899" v="362" actId="21"/>
        <pc:sldMkLst>
          <pc:docMk/>
          <pc:sldMk cId="2354520037" sldId="340"/>
        </pc:sldMkLst>
        <pc:picChg chg="add del mod">
          <ac:chgData name="Omar Choudhry" userId="7e802f98-9170-4306-b59f-36dfa75ece39" providerId="ADAL" clId="{42321F19-D28A-814A-A72A-A5BB300F26BB}" dt="2024-07-02T12:12:52.266" v="361" actId="478"/>
          <ac:picMkLst>
            <pc:docMk/>
            <pc:sldMk cId="2354520037" sldId="340"/>
            <ac:picMk id="3" creationId="{B9888E2D-6BCE-FD36-D9CB-6FBF4EA4FBFB}"/>
          </ac:picMkLst>
        </pc:picChg>
        <pc:picChg chg="add del mod">
          <ac:chgData name="Omar Choudhry" userId="7e802f98-9170-4306-b59f-36dfa75ece39" providerId="ADAL" clId="{42321F19-D28A-814A-A72A-A5BB300F26BB}" dt="2024-07-02T12:12:54.899" v="362" actId="21"/>
          <ac:picMkLst>
            <pc:docMk/>
            <pc:sldMk cId="2354520037" sldId="340"/>
            <ac:picMk id="5" creationId="{C4720380-6CBB-0E5A-055D-D9F132A58587}"/>
          </ac:picMkLst>
        </pc:picChg>
      </pc:sldChg>
      <pc:sldChg chg="addSp modSp add mod">
        <pc:chgData name="Omar Choudhry" userId="7e802f98-9170-4306-b59f-36dfa75ece39" providerId="ADAL" clId="{42321F19-D28A-814A-A72A-A5BB300F26BB}" dt="2024-07-02T12:12:57.016" v="364" actId="1076"/>
        <pc:sldMkLst>
          <pc:docMk/>
          <pc:sldMk cId="2007355832" sldId="341"/>
        </pc:sldMkLst>
        <pc:picChg chg="add mod">
          <ac:chgData name="Omar Choudhry" userId="7e802f98-9170-4306-b59f-36dfa75ece39" providerId="ADAL" clId="{42321F19-D28A-814A-A72A-A5BB300F26BB}" dt="2024-07-02T12:12:57.016" v="364" actId="1076"/>
          <ac:picMkLst>
            <pc:docMk/>
            <pc:sldMk cId="2007355832" sldId="341"/>
            <ac:picMk id="2" creationId="{440E8C9E-7515-934A-8289-409A1189838C}"/>
          </ac:picMkLst>
        </pc:picChg>
      </pc:sldChg>
      <pc:sldChg chg="addSp modSp add mod">
        <pc:chgData name="Omar Choudhry" userId="7e802f98-9170-4306-b59f-36dfa75ece39" providerId="ADAL" clId="{42321F19-D28A-814A-A72A-A5BB300F26BB}" dt="2024-07-02T12:13:03.425" v="368" actId="962"/>
        <pc:sldMkLst>
          <pc:docMk/>
          <pc:sldMk cId="457291113" sldId="342"/>
        </pc:sldMkLst>
        <pc:picChg chg="add mod">
          <ac:chgData name="Omar Choudhry" userId="7e802f98-9170-4306-b59f-36dfa75ece39" providerId="ADAL" clId="{42321F19-D28A-814A-A72A-A5BB300F26BB}" dt="2024-07-02T12:13:03.425" v="368" actId="962"/>
          <ac:picMkLst>
            <pc:docMk/>
            <pc:sldMk cId="457291113" sldId="342"/>
            <ac:picMk id="3" creationId="{B9DF5709-CB9D-9BF4-4F34-94F392D25FA3}"/>
          </ac:picMkLst>
        </pc:picChg>
      </pc:sldChg>
      <pc:sldChg chg="addSp modSp add mod">
        <pc:chgData name="Omar Choudhry" userId="7e802f98-9170-4306-b59f-36dfa75ece39" providerId="ADAL" clId="{42321F19-D28A-814A-A72A-A5BB300F26BB}" dt="2024-07-02T12:13:12.721" v="374" actId="1076"/>
        <pc:sldMkLst>
          <pc:docMk/>
          <pc:sldMk cId="359444351" sldId="343"/>
        </pc:sldMkLst>
        <pc:picChg chg="add mod">
          <ac:chgData name="Omar Choudhry" userId="7e802f98-9170-4306-b59f-36dfa75ece39" providerId="ADAL" clId="{42321F19-D28A-814A-A72A-A5BB300F26BB}" dt="2024-07-02T12:13:12.721" v="374" actId="1076"/>
          <ac:picMkLst>
            <pc:docMk/>
            <pc:sldMk cId="359444351" sldId="343"/>
            <ac:picMk id="3" creationId="{B8C0FDA8-225C-0D8B-3EAE-2459B61FA2A5}"/>
          </ac:picMkLst>
        </pc:picChg>
      </pc:sldChg>
      <pc:sldChg chg="addSp modSp add mod">
        <pc:chgData name="Omar Choudhry" userId="7e802f98-9170-4306-b59f-36dfa75ece39" providerId="ADAL" clId="{42321F19-D28A-814A-A72A-A5BB300F26BB}" dt="2024-07-02T12:13:18.049" v="378" actId="962"/>
        <pc:sldMkLst>
          <pc:docMk/>
          <pc:sldMk cId="2301823037" sldId="344"/>
        </pc:sldMkLst>
        <pc:picChg chg="add mod">
          <ac:chgData name="Omar Choudhry" userId="7e802f98-9170-4306-b59f-36dfa75ece39" providerId="ADAL" clId="{42321F19-D28A-814A-A72A-A5BB300F26BB}" dt="2024-07-02T12:13:18.049" v="378" actId="962"/>
          <ac:picMkLst>
            <pc:docMk/>
            <pc:sldMk cId="2301823037" sldId="344"/>
            <ac:picMk id="3" creationId="{93BD9254-A662-F5CD-AFF9-444C415C513D}"/>
          </ac:picMkLst>
        </pc:picChg>
      </pc:sldChg>
      <pc:sldChg chg="addSp delSp modSp add mod">
        <pc:chgData name="Omar Choudhry" userId="7e802f98-9170-4306-b59f-36dfa75ece39" providerId="ADAL" clId="{42321F19-D28A-814A-A72A-A5BB300F26BB}" dt="2024-07-02T12:13:28.933" v="385" actId="27614"/>
        <pc:sldMkLst>
          <pc:docMk/>
          <pc:sldMk cId="445321910" sldId="345"/>
        </pc:sldMkLst>
        <pc:spChg chg="add del">
          <ac:chgData name="Omar Choudhry" userId="7e802f98-9170-4306-b59f-36dfa75ece39" providerId="ADAL" clId="{42321F19-D28A-814A-A72A-A5BB300F26BB}" dt="2024-07-02T12:13:20.094" v="380" actId="22"/>
          <ac:spMkLst>
            <pc:docMk/>
            <pc:sldMk cId="445321910" sldId="345"/>
            <ac:spMk id="3" creationId="{ED79BC9C-88CC-EEFE-06E1-25E74CD93B08}"/>
          </ac:spMkLst>
        </pc:spChg>
        <pc:spChg chg="add del">
          <ac:chgData name="Omar Choudhry" userId="7e802f98-9170-4306-b59f-36dfa75ece39" providerId="ADAL" clId="{42321F19-D28A-814A-A72A-A5BB300F26BB}" dt="2024-07-02T12:13:22.246" v="382" actId="22"/>
          <ac:spMkLst>
            <pc:docMk/>
            <pc:sldMk cId="445321910" sldId="345"/>
            <ac:spMk id="5" creationId="{A14463A2-25FE-D24D-4062-B0A917923021}"/>
          </ac:spMkLst>
        </pc:spChg>
        <pc:picChg chg="add mod">
          <ac:chgData name="Omar Choudhry" userId="7e802f98-9170-4306-b59f-36dfa75ece39" providerId="ADAL" clId="{42321F19-D28A-814A-A72A-A5BB300F26BB}" dt="2024-07-02T12:13:28.933" v="385" actId="27614"/>
          <ac:picMkLst>
            <pc:docMk/>
            <pc:sldMk cId="445321910" sldId="345"/>
            <ac:picMk id="8" creationId="{36E103FF-7285-1978-1FBA-E5C31CE6DCEF}"/>
          </ac:picMkLst>
        </pc:picChg>
      </pc:sldChg>
      <pc:sldChg chg="addSp modSp add mod">
        <pc:chgData name="Omar Choudhry" userId="7e802f98-9170-4306-b59f-36dfa75ece39" providerId="ADAL" clId="{42321F19-D28A-814A-A72A-A5BB300F26BB}" dt="2024-07-02T12:13:33.101" v="388" actId="27614"/>
        <pc:sldMkLst>
          <pc:docMk/>
          <pc:sldMk cId="563622830" sldId="346"/>
        </pc:sldMkLst>
        <pc:picChg chg="add mod">
          <ac:chgData name="Omar Choudhry" userId="7e802f98-9170-4306-b59f-36dfa75ece39" providerId="ADAL" clId="{42321F19-D28A-814A-A72A-A5BB300F26BB}" dt="2024-07-02T12:13:33.101" v="388" actId="27614"/>
          <ac:picMkLst>
            <pc:docMk/>
            <pc:sldMk cId="563622830" sldId="346"/>
            <ac:picMk id="3" creationId="{DC5433E0-4B04-E94B-A15B-51A42EDBA388}"/>
          </ac:picMkLst>
        </pc:picChg>
      </pc:sldChg>
      <pc:sldChg chg="addSp modSp add mod">
        <pc:chgData name="Omar Choudhry" userId="7e802f98-9170-4306-b59f-36dfa75ece39" providerId="ADAL" clId="{42321F19-D28A-814A-A72A-A5BB300F26BB}" dt="2024-07-02T12:13:37.858" v="392" actId="962"/>
        <pc:sldMkLst>
          <pc:docMk/>
          <pc:sldMk cId="1895201513" sldId="347"/>
        </pc:sldMkLst>
        <pc:picChg chg="add mod">
          <ac:chgData name="Omar Choudhry" userId="7e802f98-9170-4306-b59f-36dfa75ece39" providerId="ADAL" clId="{42321F19-D28A-814A-A72A-A5BB300F26BB}" dt="2024-07-02T12:13:37.858" v="392" actId="962"/>
          <ac:picMkLst>
            <pc:docMk/>
            <pc:sldMk cId="1895201513" sldId="347"/>
            <ac:picMk id="3" creationId="{DD1A1E2A-71F1-272C-A47A-67DD45982F96}"/>
          </ac:picMkLst>
        </pc:picChg>
      </pc:sldChg>
      <pc:sldChg chg="addSp modSp add mod">
        <pc:chgData name="Omar Choudhry" userId="7e802f98-9170-4306-b59f-36dfa75ece39" providerId="ADAL" clId="{42321F19-D28A-814A-A72A-A5BB300F26BB}" dt="2024-07-02T12:13:43.684" v="396" actId="962"/>
        <pc:sldMkLst>
          <pc:docMk/>
          <pc:sldMk cId="3056829707" sldId="348"/>
        </pc:sldMkLst>
        <pc:picChg chg="add mod">
          <ac:chgData name="Omar Choudhry" userId="7e802f98-9170-4306-b59f-36dfa75ece39" providerId="ADAL" clId="{42321F19-D28A-814A-A72A-A5BB300F26BB}" dt="2024-07-02T12:13:43.684" v="396" actId="962"/>
          <ac:picMkLst>
            <pc:docMk/>
            <pc:sldMk cId="3056829707" sldId="348"/>
            <ac:picMk id="3" creationId="{1E4BFF97-7ECF-B251-EBB7-41ED9F22D739}"/>
          </ac:picMkLst>
        </pc:picChg>
      </pc:sldChg>
      <pc:sldChg chg="addSp modSp add mod">
        <pc:chgData name="Omar Choudhry" userId="7e802f98-9170-4306-b59f-36dfa75ece39" providerId="ADAL" clId="{42321F19-D28A-814A-A72A-A5BB300F26BB}" dt="2024-07-02T12:13:48.163" v="400" actId="962"/>
        <pc:sldMkLst>
          <pc:docMk/>
          <pc:sldMk cId="2864122802" sldId="349"/>
        </pc:sldMkLst>
        <pc:picChg chg="add mod">
          <ac:chgData name="Omar Choudhry" userId="7e802f98-9170-4306-b59f-36dfa75ece39" providerId="ADAL" clId="{42321F19-D28A-814A-A72A-A5BB300F26BB}" dt="2024-07-02T12:13:48.163" v="400" actId="962"/>
          <ac:picMkLst>
            <pc:docMk/>
            <pc:sldMk cId="2864122802" sldId="349"/>
            <ac:picMk id="3" creationId="{3E973347-BC71-D4D5-1204-5200771A212A}"/>
          </ac:picMkLst>
        </pc:picChg>
      </pc:sldChg>
      <pc:sldChg chg="addSp modSp add mod">
        <pc:chgData name="Omar Choudhry" userId="7e802f98-9170-4306-b59f-36dfa75ece39" providerId="ADAL" clId="{42321F19-D28A-814A-A72A-A5BB300F26BB}" dt="2024-07-02T12:13:52.895" v="404" actId="962"/>
        <pc:sldMkLst>
          <pc:docMk/>
          <pc:sldMk cId="2801823013" sldId="350"/>
        </pc:sldMkLst>
        <pc:picChg chg="add mod">
          <ac:chgData name="Omar Choudhry" userId="7e802f98-9170-4306-b59f-36dfa75ece39" providerId="ADAL" clId="{42321F19-D28A-814A-A72A-A5BB300F26BB}" dt="2024-07-02T12:13:52.895" v="404" actId="962"/>
          <ac:picMkLst>
            <pc:docMk/>
            <pc:sldMk cId="2801823013" sldId="350"/>
            <ac:picMk id="3" creationId="{AD63B432-498E-9D95-96E0-D374D0A3D298}"/>
          </ac:picMkLst>
        </pc:picChg>
      </pc:sldChg>
      <pc:sldChg chg="addSp delSp modSp add mod">
        <pc:chgData name="Omar Choudhry" userId="7e802f98-9170-4306-b59f-36dfa75ece39" providerId="ADAL" clId="{42321F19-D28A-814A-A72A-A5BB300F26BB}" dt="2024-07-02T12:14:00.337" v="410" actId="21"/>
        <pc:sldMkLst>
          <pc:docMk/>
          <pc:sldMk cId="2057418297" sldId="351"/>
        </pc:sldMkLst>
        <pc:picChg chg="add mod">
          <ac:chgData name="Omar Choudhry" userId="7e802f98-9170-4306-b59f-36dfa75ece39" providerId="ADAL" clId="{42321F19-D28A-814A-A72A-A5BB300F26BB}" dt="2024-07-02T12:13:58.792" v="408" actId="962"/>
          <ac:picMkLst>
            <pc:docMk/>
            <pc:sldMk cId="2057418297" sldId="351"/>
            <ac:picMk id="3" creationId="{E54E854B-01F3-63F3-E275-549C7499392B}"/>
          </ac:picMkLst>
        </pc:picChg>
        <pc:picChg chg="add del mod">
          <ac:chgData name="Omar Choudhry" userId="7e802f98-9170-4306-b59f-36dfa75ece39" providerId="ADAL" clId="{42321F19-D28A-814A-A72A-A5BB300F26BB}" dt="2024-07-02T12:14:00.337" v="410" actId="21"/>
          <ac:picMkLst>
            <pc:docMk/>
            <pc:sldMk cId="2057418297" sldId="351"/>
            <ac:picMk id="5" creationId="{C7F4B4E3-B95B-52D3-E366-3E13678306D6}"/>
          </ac:picMkLst>
        </pc:picChg>
      </pc:sldChg>
      <pc:sldChg chg="addSp modSp add mod">
        <pc:chgData name="Omar Choudhry" userId="7e802f98-9170-4306-b59f-36dfa75ece39" providerId="ADAL" clId="{42321F19-D28A-814A-A72A-A5BB300F26BB}" dt="2024-07-02T12:14:02.635" v="412" actId="1076"/>
        <pc:sldMkLst>
          <pc:docMk/>
          <pc:sldMk cId="2419429886" sldId="352"/>
        </pc:sldMkLst>
        <pc:picChg chg="add mod">
          <ac:chgData name="Omar Choudhry" userId="7e802f98-9170-4306-b59f-36dfa75ece39" providerId="ADAL" clId="{42321F19-D28A-814A-A72A-A5BB300F26BB}" dt="2024-07-02T12:14:02.635" v="412" actId="1076"/>
          <ac:picMkLst>
            <pc:docMk/>
            <pc:sldMk cId="2419429886" sldId="352"/>
            <ac:picMk id="2" creationId="{4B107285-080F-7D0C-5896-1E28E7DB4822}"/>
          </ac:picMkLst>
        </pc:picChg>
      </pc:sldChg>
      <pc:sldChg chg="addSp modSp add mod">
        <pc:chgData name="Omar Choudhry" userId="7e802f98-9170-4306-b59f-36dfa75ece39" providerId="ADAL" clId="{42321F19-D28A-814A-A72A-A5BB300F26BB}" dt="2024-07-02T12:14:09.292" v="415" actId="27614"/>
        <pc:sldMkLst>
          <pc:docMk/>
          <pc:sldMk cId="373638525" sldId="353"/>
        </pc:sldMkLst>
        <pc:picChg chg="add mod">
          <ac:chgData name="Omar Choudhry" userId="7e802f98-9170-4306-b59f-36dfa75ece39" providerId="ADAL" clId="{42321F19-D28A-814A-A72A-A5BB300F26BB}" dt="2024-07-02T12:14:09.292" v="415" actId="27614"/>
          <ac:picMkLst>
            <pc:docMk/>
            <pc:sldMk cId="373638525" sldId="353"/>
            <ac:picMk id="3" creationId="{6F17022B-2A8A-4707-19EB-264567A79045}"/>
          </ac:picMkLst>
        </pc:picChg>
      </pc:sldChg>
      <pc:sldChg chg="addSp modSp add mod">
        <pc:chgData name="Omar Choudhry" userId="7e802f98-9170-4306-b59f-36dfa75ece39" providerId="ADAL" clId="{42321F19-D28A-814A-A72A-A5BB300F26BB}" dt="2024-07-02T12:14:13.212" v="419" actId="962"/>
        <pc:sldMkLst>
          <pc:docMk/>
          <pc:sldMk cId="1771456029" sldId="354"/>
        </pc:sldMkLst>
        <pc:picChg chg="add mod">
          <ac:chgData name="Omar Choudhry" userId="7e802f98-9170-4306-b59f-36dfa75ece39" providerId="ADAL" clId="{42321F19-D28A-814A-A72A-A5BB300F26BB}" dt="2024-07-02T12:14:13.212" v="419" actId="962"/>
          <ac:picMkLst>
            <pc:docMk/>
            <pc:sldMk cId="1771456029" sldId="354"/>
            <ac:picMk id="3" creationId="{EA72E8F3-78E3-9DDD-1977-C8E3FD795AA6}"/>
          </ac:picMkLst>
        </pc:picChg>
      </pc:sldChg>
      <pc:sldChg chg="addSp modSp add mod">
        <pc:chgData name="Omar Choudhry" userId="7e802f98-9170-4306-b59f-36dfa75ece39" providerId="ADAL" clId="{42321F19-D28A-814A-A72A-A5BB300F26BB}" dt="2024-07-02T12:14:20.459" v="422" actId="27614"/>
        <pc:sldMkLst>
          <pc:docMk/>
          <pc:sldMk cId="2443106758" sldId="355"/>
        </pc:sldMkLst>
        <pc:picChg chg="add mod">
          <ac:chgData name="Omar Choudhry" userId="7e802f98-9170-4306-b59f-36dfa75ece39" providerId="ADAL" clId="{42321F19-D28A-814A-A72A-A5BB300F26BB}" dt="2024-07-02T12:14:20.459" v="422" actId="27614"/>
          <ac:picMkLst>
            <pc:docMk/>
            <pc:sldMk cId="2443106758" sldId="355"/>
            <ac:picMk id="3" creationId="{D85D45E7-C14B-A7AB-B496-225E160E2872}"/>
          </ac:picMkLst>
        </pc:picChg>
      </pc:sldChg>
      <pc:sldChg chg="addSp modSp add mod">
        <pc:chgData name="Omar Choudhry" userId="7e802f98-9170-4306-b59f-36dfa75ece39" providerId="ADAL" clId="{42321F19-D28A-814A-A72A-A5BB300F26BB}" dt="2024-07-02T12:14:24.292" v="426" actId="962"/>
        <pc:sldMkLst>
          <pc:docMk/>
          <pc:sldMk cId="833281852" sldId="356"/>
        </pc:sldMkLst>
        <pc:picChg chg="add mod">
          <ac:chgData name="Omar Choudhry" userId="7e802f98-9170-4306-b59f-36dfa75ece39" providerId="ADAL" clId="{42321F19-D28A-814A-A72A-A5BB300F26BB}" dt="2024-07-02T12:14:24.292" v="426" actId="962"/>
          <ac:picMkLst>
            <pc:docMk/>
            <pc:sldMk cId="833281852" sldId="356"/>
            <ac:picMk id="3" creationId="{522E7274-D229-FA1E-D67F-743F77885894}"/>
          </ac:picMkLst>
        </pc:picChg>
      </pc:sldChg>
      <pc:sldChg chg="addSp modSp add mod">
        <pc:chgData name="Omar Choudhry" userId="7e802f98-9170-4306-b59f-36dfa75ece39" providerId="ADAL" clId="{42321F19-D28A-814A-A72A-A5BB300F26BB}" dt="2024-07-02T12:14:32.725" v="430" actId="962"/>
        <pc:sldMkLst>
          <pc:docMk/>
          <pc:sldMk cId="4088594727" sldId="357"/>
        </pc:sldMkLst>
        <pc:picChg chg="add mod">
          <ac:chgData name="Omar Choudhry" userId="7e802f98-9170-4306-b59f-36dfa75ece39" providerId="ADAL" clId="{42321F19-D28A-814A-A72A-A5BB300F26BB}" dt="2024-07-02T12:14:32.725" v="430" actId="962"/>
          <ac:picMkLst>
            <pc:docMk/>
            <pc:sldMk cId="4088594727" sldId="357"/>
            <ac:picMk id="3" creationId="{BCFDA7B0-D4DF-46F8-B090-FE7623699D10}"/>
          </ac:picMkLst>
        </pc:picChg>
      </pc:sldChg>
      <pc:sldChg chg="addSp modSp add mod">
        <pc:chgData name="Omar Choudhry" userId="7e802f98-9170-4306-b59f-36dfa75ece39" providerId="ADAL" clId="{42321F19-D28A-814A-A72A-A5BB300F26BB}" dt="2024-07-02T12:14:37.163" v="434" actId="962"/>
        <pc:sldMkLst>
          <pc:docMk/>
          <pc:sldMk cId="2412453464" sldId="358"/>
        </pc:sldMkLst>
        <pc:picChg chg="add mod">
          <ac:chgData name="Omar Choudhry" userId="7e802f98-9170-4306-b59f-36dfa75ece39" providerId="ADAL" clId="{42321F19-D28A-814A-A72A-A5BB300F26BB}" dt="2024-07-02T12:14:37.163" v="434" actId="962"/>
          <ac:picMkLst>
            <pc:docMk/>
            <pc:sldMk cId="2412453464" sldId="358"/>
            <ac:picMk id="3" creationId="{5CB08BB5-B41A-3A62-9F7D-CF96DE821A51}"/>
          </ac:picMkLst>
        </pc:picChg>
      </pc:sldChg>
      <pc:sldChg chg="addSp modSp add mod">
        <pc:chgData name="Omar Choudhry" userId="7e802f98-9170-4306-b59f-36dfa75ece39" providerId="ADAL" clId="{42321F19-D28A-814A-A72A-A5BB300F26BB}" dt="2024-07-02T12:14:43.918" v="439" actId="962"/>
        <pc:sldMkLst>
          <pc:docMk/>
          <pc:sldMk cId="3503964459" sldId="359"/>
        </pc:sldMkLst>
        <pc:picChg chg="add mod">
          <ac:chgData name="Omar Choudhry" userId="7e802f98-9170-4306-b59f-36dfa75ece39" providerId="ADAL" clId="{42321F19-D28A-814A-A72A-A5BB300F26BB}" dt="2024-07-02T12:14:43.918" v="439" actId="962"/>
          <ac:picMkLst>
            <pc:docMk/>
            <pc:sldMk cId="3503964459" sldId="359"/>
            <ac:picMk id="3" creationId="{5CC0516C-89A3-7BCE-0E5B-55629C49122C}"/>
          </ac:picMkLst>
        </pc:picChg>
      </pc:sldChg>
      <pc:sldChg chg="addSp modSp add mod">
        <pc:chgData name="Omar Choudhry" userId="7e802f98-9170-4306-b59f-36dfa75ece39" providerId="ADAL" clId="{42321F19-D28A-814A-A72A-A5BB300F26BB}" dt="2024-07-02T12:14:49.140" v="443" actId="962"/>
        <pc:sldMkLst>
          <pc:docMk/>
          <pc:sldMk cId="2924055110" sldId="360"/>
        </pc:sldMkLst>
        <pc:picChg chg="add mod">
          <ac:chgData name="Omar Choudhry" userId="7e802f98-9170-4306-b59f-36dfa75ece39" providerId="ADAL" clId="{42321F19-D28A-814A-A72A-A5BB300F26BB}" dt="2024-07-02T12:14:49.140" v="443" actId="962"/>
          <ac:picMkLst>
            <pc:docMk/>
            <pc:sldMk cId="2924055110" sldId="360"/>
            <ac:picMk id="3" creationId="{312BF77F-996D-9815-6C32-F17A2FF397C1}"/>
          </ac:picMkLst>
        </pc:picChg>
      </pc:sldChg>
      <pc:sldChg chg="addSp modSp add mod">
        <pc:chgData name="Omar Choudhry" userId="7e802f98-9170-4306-b59f-36dfa75ece39" providerId="ADAL" clId="{42321F19-D28A-814A-A72A-A5BB300F26BB}" dt="2024-07-02T12:14:53.365" v="446" actId="27614"/>
        <pc:sldMkLst>
          <pc:docMk/>
          <pc:sldMk cId="3487369801" sldId="361"/>
        </pc:sldMkLst>
        <pc:picChg chg="add mod">
          <ac:chgData name="Omar Choudhry" userId="7e802f98-9170-4306-b59f-36dfa75ece39" providerId="ADAL" clId="{42321F19-D28A-814A-A72A-A5BB300F26BB}" dt="2024-07-02T12:14:53.365" v="446" actId="27614"/>
          <ac:picMkLst>
            <pc:docMk/>
            <pc:sldMk cId="3487369801" sldId="361"/>
            <ac:picMk id="3" creationId="{0E27EA54-517F-E76B-D3CF-BFA6FC624358}"/>
          </ac:picMkLst>
        </pc:picChg>
      </pc:sldChg>
      <pc:sldChg chg="addSp modSp add mod">
        <pc:chgData name="Omar Choudhry" userId="7e802f98-9170-4306-b59f-36dfa75ece39" providerId="ADAL" clId="{42321F19-D28A-814A-A72A-A5BB300F26BB}" dt="2024-07-02T12:14:57.244" v="450" actId="962"/>
        <pc:sldMkLst>
          <pc:docMk/>
          <pc:sldMk cId="2252904688" sldId="362"/>
        </pc:sldMkLst>
        <pc:picChg chg="add mod">
          <ac:chgData name="Omar Choudhry" userId="7e802f98-9170-4306-b59f-36dfa75ece39" providerId="ADAL" clId="{42321F19-D28A-814A-A72A-A5BB300F26BB}" dt="2024-07-02T12:14:57.244" v="450" actId="962"/>
          <ac:picMkLst>
            <pc:docMk/>
            <pc:sldMk cId="2252904688" sldId="362"/>
            <ac:picMk id="3" creationId="{B906F96E-73D2-6CF8-CD82-0FDBB5DFCF48}"/>
          </ac:picMkLst>
        </pc:picChg>
      </pc:sldChg>
      <pc:sldChg chg="addSp modSp add mod">
        <pc:chgData name="Omar Choudhry" userId="7e802f98-9170-4306-b59f-36dfa75ece39" providerId="ADAL" clId="{42321F19-D28A-814A-A72A-A5BB300F26BB}" dt="2024-07-02T12:15:02.504" v="454" actId="962"/>
        <pc:sldMkLst>
          <pc:docMk/>
          <pc:sldMk cId="4096764115" sldId="363"/>
        </pc:sldMkLst>
        <pc:picChg chg="add mod">
          <ac:chgData name="Omar Choudhry" userId="7e802f98-9170-4306-b59f-36dfa75ece39" providerId="ADAL" clId="{42321F19-D28A-814A-A72A-A5BB300F26BB}" dt="2024-07-02T12:15:02.504" v="454" actId="962"/>
          <ac:picMkLst>
            <pc:docMk/>
            <pc:sldMk cId="4096764115" sldId="363"/>
            <ac:picMk id="3" creationId="{334EA6F6-9D5D-E234-F733-85197F7F5334}"/>
          </ac:picMkLst>
        </pc:picChg>
      </pc:sldChg>
      <pc:sldChg chg="addSp modSp add mod">
        <pc:chgData name="Omar Choudhry" userId="7e802f98-9170-4306-b59f-36dfa75ece39" providerId="ADAL" clId="{42321F19-D28A-814A-A72A-A5BB300F26BB}" dt="2024-07-02T12:15:07.850" v="458" actId="962"/>
        <pc:sldMkLst>
          <pc:docMk/>
          <pc:sldMk cId="2717321167" sldId="364"/>
        </pc:sldMkLst>
        <pc:picChg chg="add mod">
          <ac:chgData name="Omar Choudhry" userId="7e802f98-9170-4306-b59f-36dfa75ece39" providerId="ADAL" clId="{42321F19-D28A-814A-A72A-A5BB300F26BB}" dt="2024-07-02T12:15:07.850" v="458" actId="962"/>
          <ac:picMkLst>
            <pc:docMk/>
            <pc:sldMk cId="2717321167" sldId="364"/>
            <ac:picMk id="3" creationId="{B6E61580-B3E2-54CB-ABE3-155ACB017AC5}"/>
          </ac:picMkLst>
        </pc:picChg>
      </pc:sldChg>
      <pc:sldChg chg="addSp modSp add mod">
        <pc:chgData name="Omar Choudhry" userId="7e802f98-9170-4306-b59f-36dfa75ece39" providerId="ADAL" clId="{42321F19-D28A-814A-A72A-A5BB300F26BB}" dt="2024-07-02T12:15:12.924" v="463" actId="962"/>
        <pc:sldMkLst>
          <pc:docMk/>
          <pc:sldMk cId="517900622" sldId="365"/>
        </pc:sldMkLst>
        <pc:picChg chg="add mod">
          <ac:chgData name="Omar Choudhry" userId="7e802f98-9170-4306-b59f-36dfa75ece39" providerId="ADAL" clId="{42321F19-D28A-814A-A72A-A5BB300F26BB}" dt="2024-07-02T12:15:12.924" v="463" actId="962"/>
          <ac:picMkLst>
            <pc:docMk/>
            <pc:sldMk cId="517900622" sldId="365"/>
            <ac:picMk id="3" creationId="{33D332F2-4785-DE9A-85D6-EC7230B733BE}"/>
          </ac:picMkLst>
        </pc:picChg>
      </pc:sldChg>
      <pc:sldChg chg="addSp modSp add mod">
        <pc:chgData name="Omar Choudhry" userId="7e802f98-9170-4306-b59f-36dfa75ece39" providerId="ADAL" clId="{42321F19-D28A-814A-A72A-A5BB300F26BB}" dt="2024-07-02T12:15:20.914" v="466" actId="27614"/>
        <pc:sldMkLst>
          <pc:docMk/>
          <pc:sldMk cId="4187216394" sldId="366"/>
        </pc:sldMkLst>
        <pc:picChg chg="add mod">
          <ac:chgData name="Omar Choudhry" userId="7e802f98-9170-4306-b59f-36dfa75ece39" providerId="ADAL" clId="{42321F19-D28A-814A-A72A-A5BB300F26BB}" dt="2024-07-02T12:15:20.914" v="466" actId="27614"/>
          <ac:picMkLst>
            <pc:docMk/>
            <pc:sldMk cId="4187216394" sldId="366"/>
            <ac:picMk id="3" creationId="{771874C5-5D82-5BC5-D60F-E3983FAAB124}"/>
          </ac:picMkLst>
        </pc:picChg>
      </pc:sldChg>
      <pc:sldChg chg="addSp modSp add mod">
        <pc:chgData name="Omar Choudhry" userId="7e802f98-9170-4306-b59f-36dfa75ece39" providerId="ADAL" clId="{42321F19-D28A-814A-A72A-A5BB300F26BB}" dt="2024-07-02T12:15:27.155" v="470" actId="962"/>
        <pc:sldMkLst>
          <pc:docMk/>
          <pc:sldMk cId="3471890045" sldId="367"/>
        </pc:sldMkLst>
        <pc:picChg chg="add mod">
          <ac:chgData name="Omar Choudhry" userId="7e802f98-9170-4306-b59f-36dfa75ece39" providerId="ADAL" clId="{42321F19-D28A-814A-A72A-A5BB300F26BB}" dt="2024-07-02T12:15:27.155" v="470" actId="962"/>
          <ac:picMkLst>
            <pc:docMk/>
            <pc:sldMk cId="3471890045" sldId="367"/>
            <ac:picMk id="3" creationId="{B5AD6425-FAB8-15D0-73CA-327C96C305E7}"/>
          </ac:picMkLst>
        </pc:picChg>
      </pc:sldChg>
      <pc:sldChg chg="addSp modSp add mod">
        <pc:chgData name="Omar Choudhry" userId="7e802f98-9170-4306-b59f-36dfa75ece39" providerId="ADAL" clId="{42321F19-D28A-814A-A72A-A5BB300F26BB}" dt="2024-07-02T12:15:33.044" v="474" actId="962"/>
        <pc:sldMkLst>
          <pc:docMk/>
          <pc:sldMk cId="1291862695" sldId="368"/>
        </pc:sldMkLst>
        <pc:picChg chg="add mod">
          <ac:chgData name="Omar Choudhry" userId="7e802f98-9170-4306-b59f-36dfa75ece39" providerId="ADAL" clId="{42321F19-D28A-814A-A72A-A5BB300F26BB}" dt="2024-07-02T12:15:33.044" v="474" actId="962"/>
          <ac:picMkLst>
            <pc:docMk/>
            <pc:sldMk cId="1291862695" sldId="368"/>
            <ac:picMk id="3" creationId="{21CEDBA2-A21F-4079-D820-DB3B3C7ABFBF}"/>
          </ac:picMkLst>
        </pc:picChg>
      </pc:sldChg>
      <pc:sldChg chg="addSp modSp add mod">
        <pc:chgData name="Omar Choudhry" userId="7e802f98-9170-4306-b59f-36dfa75ece39" providerId="ADAL" clId="{42321F19-D28A-814A-A72A-A5BB300F26BB}" dt="2024-07-02T12:15:38.005" v="477" actId="27614"/>
        <pc:sldMkLst>
          <pc:docMk/>
          <pc:sldMk cId="1405852441" sldId="369"/>
        </pc:sldMkLst>
        <pc:picChg chg="add mod">
          <ac:chgData name="Omar Choudhry" userId="7e802f98-9170-4306-b59f-36dfa75ece39" providerId="ADAL" clId="{42321F19-D28A-814A-A72A-A5BB300F26BB}" dt="2024-07-02T12:15:38.005" v="477" actId="27614"/>
          <ac:picMkLst>
            <pc:docMk/>
            <pc:sldMk cId="1405852441" sldId="369"/>
            <ac:picMk id="3" creationId="{4DD66794-2368-A2B0-0C30-BED70F8721F0}"/>
          </ac:picMkLst>
        </pc:picChg>
      </pc:sldChg>
      <pc:sldChg chg="addSp delSp modSp add mod">
        <pc:chgData name="Omar Choudhry" userId="7e802f98-9170-4306-b59f-36dfa75ece39" providerId="ADAL" clId="{42321F19-D28A-814A-A72A-A5BB300F26BB}" dt="2024-07-02T12:15:42.125" v="480" actId="27614"/>
        <pc:sldMkLst>
          <pc:docMk/>
          <pc:sldMk cId="1604296207" sldId="370"/>
        </pc:sldMkLst>
        <pc:picChg chg="add del mod">
          <ac:chgData name="Omar Choudhry" userId="7e802f98-9170-4306-b59f-36dfa75ece39" providerId="ADAL" clId="{42321F19-D28A-814A-A72A-A5BB300F26BB}" dt="2024-07-02T12:04:21.979" v="63" actId="21"/>
          <ac:picMkLst>
            <pc:docMk/>
            <pc:sldMk cId="1604296207" sldId="370"/>
            <ac:picMk id="3" creationId="{C0E392FA-4C21-B3C6-EF3E-991F23B4E70B}"/>
          </ac:picMkLst>
        </pc:picChg>
        <pc:picChg chg="add mod">
          <ac:chgData name="Omar Choudhry" userId="7e802f98-9170-4306-b59f-36dfa75ece39" providerId="ADAL" clId="{42321F19-D28A-814A-A72A-A5BB300F26BB}" dt="2024-07-02T12:15:42.125" v="480" actId="27614"/>
          <ac:picMkLst>
            <pc:docMk/>
            <pc:sldMk cId="1604296207" sldId="370"/>
            <ac:picMk id="5" creationId="{D8A7D42B-F378-0FD6-C83D-E82C7778BA9A}"/>
          </ac:picMkLst>
        </pc:picChg>
      </pc:sldChg>
      <pc:sldChg chg="add del">
        <pc:chgData name="Omar Choudhry" userId="7e802f98-9170-4306-b59f-36dfa75ece39" providerId="ADAL" clId="{42321F19-D28A-814A-A72A-A5BB300F26BB}" dt="2024-07-02T12:04:04.868" v="54" actId="2696"/>
        <pc:sldMkLst>
          <pc:docMk/>
          <pc:sldMk cId="288508790" sldId="371"/>
        </pc:sldMkLst>
      </pc:sldChg>
      <pc:sldChg chg="add del">
        <pc:chgData name="Omar Choudhry" userId="7e802f98-9170-4306-b59f-36dfa75ece39" providerId="ADAL" clId="{42321F19-D28A-814A-A72A-A5BB300F26BB}" dt="2024-07-02T12:04:04.859" v="47" actId="2696"/>
        <pc:sldMkLst>
          <pc:docMk/>
          <pc:sldMk cId="2727359038" sldId="372"/>
        </pc:sldMkLst>
      </pc:sldChg>
      <pc:sldChg chg="add del">
        <pc:chgData name="Omar Choudhry" userId="7e802f98-9170-4306-b59f-36dfa75ece39" providerId="ADAL" clId="{42321F19-D28A-814A-A72A-A5BB300F26BB}" dt="2024-07-02T12:04:04.865" v="52" actId="2696"/>
        <pc:sldMkLst>
          <pc:docMk/>
          <pc:sldMk cId="3724021884" sldId="373"/>
        </pc:sldMkLst>
      </pc:sldChg>
      <pc:sldChg chg="add del">
        <pc:chgData name="Omar Choudhry" userId="7e802f98-9170-4306-b59f-36dfa75ece39" providerId="ADAL" clId="{42321F19-D28A-814A-A72A-A5BB300F26BB}" dt="2024-07-02T12:04:04.877" v="59" actId="2696"/>
        <pc:sldMkLst>
          <pc:docMk/>
          <pc:sldMk cId="3792966572" sldId="374"/>
        </pc:sldMkLst>
      </pc:sldChg>
      <pc:sldChg chg="add del">
        <pc:chgData name="Omar Choudhry" userId="7e802f98-9170-4306-b59f-36dfa75ece39" providerId="ADAL" clId="{42321F19-D28A-814A-A72A-A5BB300F26BB}" dt="2024-07-02T12:04:04.872" v="57" actId="2696"/>
        <pc:sldMkLst>
          <pc:docMk/>
          <pc:sldMk cId="2820010949" sldId="375"/>
        </pc:sldMkLst>
      </pc:sldChg>
      <pc:sldChg chg="add del">
        <pc:chgData name="Omar Choudhry" userId="7e802f98-9170-4306-b59f-36dfa75ece39" providerId="ADAL" clId="{42321F19-D28A-814A-A72A-A5BB300F26BB}" dt="2024-07-02T12:04:04.869" v="55" actId="2696"/>
        <pc:sldMkLst>
          <pc:docMk/>
          <pc:sldMk cId="2902265523" sldId="376"/>
        </pc:sldMkLst>
      </pc:sldChg>
      <pc:sldChg chg="add del">
        <pc:chgData name="Omar Choudhry" userId="7e802f98-9170-4306-b59f-36dfa75ece39" providerId="ADAL" clId="{42321F19-D28A-814A-A72A-A5BB300F26BB}" dt="2024-07-02T12:04:04.866" v="53" actId="2696"/>
        <pc:sldMkLst>
          <pc:docMk/>
          <pc:sldMk cId="936938725" sldId="377"/>
        </pc:sldMkLst>
      </pc:sldChg>
      <pc:sldChg chg="add del">
        <pc:chgData name="Omar Choudhry" userId="7e802f98-9170-4306-b59f-36dfa75ece39" providerId="ADAL" clId="{42321F19-D28A-814A-A72A-A5BB300F26BB}" dt="2024-07-02T12:04:04.864" v="51" actId="2696"/>
        <pc:sldMkLst>
          <pc:docMk/>
          <pc:sldMk cId="409649437" sldId="378"/>
        </pc:sldMkLst>
      </pc:sldChg>
      <pc:sldChg chg="add del">
        <pc:chgData name="Omar Choudhry" userId="7e802f98-9170-4306-b59f-36dfa75ece39" providerId="ADAL" clId="{42321F19-D28A-814A-A72A-A5BB300F26BB}" dt="2024-07-02T12:04:04.861" v="48" actId="2696"/>
        <pc:sldMkLst>
          <pc:docMk/>
          <pc:sldMk cId="3348506272" sldId="379"/>
        </pc:sldMkLst>
      </pc:sldChg>
      <pc:sldChg chg="add del">
        <pc:chgData name="Omar Choudhry" userId="7e802f98-9170-4306-b59f-36dfa75ece39" providerId="ADAL" clId="{42321F19-D28A-814A-A72A-A5BB300F26BB}" dt="2024-07-02T12:04:04.862" v="49" actId="2696"/>
        <pc:sldMkLst>
          <pc:docMk/>
          <pc:sldMk cId="3697983983" sldId="380"/>
        </pc:sldMkLst>
      </pc:sldChg>
      <pc:sldChg chg="add del">
        <pc:chgData name="Omar Choudhry" userId="7e802f98-9170-4306-b59f-36dfa75ece39" providerId="ADAL" clId="{42321F19-D28A-814A-A72A-A5BB300F26BB}" dt="2024-07-02T12:04:04.863" v="50" actId="2696"/>
        <pc:sldMkLst>
          <pc:docMk/>
          <pc:sldMk cId="2972397571" sldId="381"/>
        </pc:sldMkLst>
      </pc:sldChg>
      <pc:sldChg chg="add del">
        <pc:chgData name="Omar Choudhry" userId="7e802f98-9170-4306-b59f-36dfa75ece39" providerId="ADAL" clId="{42321F19-D28A-814A-A72A-A5BB300F26BB}" dt="2024-07-02T12:04:04.875" v="58" actId="2696"/>
        <pc:sldMkLst>
          <pc:docMk/>
          <pc:sldMk cId="2415074509" sldId="382"/>
        </pc:sldMkLst>
      </pc:sldChg>
      <pc:sldChg chg="add del">
        <pc:chgData name="Omar Choudhry" userId="7e802f98-9170-4306-b59f-36dfa75ece39" providerId="ADAL" clId="{42321F19-D28A-814A-A72A-A5BB300F26BB}" dt="2024-07-02T12:04:04.871" v="56" actId="2696"/>
        <pc:sldMkLst>
          <pc:docMk/>
          <pc:sldMk cId="1953540666" sldId="383"/>
        </pc:sldMkLst>
      </pc:sldChg>
      <pc:sldChg chg="add del">
        <pc:chgData name="Omar Choudhry" userId="7e802f98-9170-4306-b59f-36dfa75ece39" providerId="ADAL" clId="{42321F19-D28A-814A-A72A-A5BB300F26BB}" dt="2024-07-02T12:04:04.857" v="46" actId="2696"/>
        <pc:sldMkLst>
          <pc:docMk/>
          <pc:sldMk cId="1796176254" sldId="384"/>
        </pc:sldMkLst>
      </pc:sldChg>
      <pc:sldChg chg="add del">
        <pc:chgData name="Omar Choudhry" userId="7e802f98-9170-4306-b59f-36dfa75ece39" providerId="ADAL" clId="{42321F19-D28A-814A-A72A-A5BB300F26BB}" dt="2024-07-02T12:04:04.854" v="45" actId="2696"/>
        <pc:sldMkLst>
          <pc:docMk/>
          <pc:sldMk cId="226811238" sldId="385"/>
        </pc:sldMkLst>
      </pc:sldChg>
    </pc:docChg>
  </pc:docChgLst>
  <pc:docChgLst>
    <pc:chgData name="Omar Choudhry" userId="7e802f98-9170-4306-b59f-36dfa75ece39" providerId="ADAL" clId="{5E20AFDE-3674-0344-A709-2F60094175C7}"/>
    <pc:docChg chg="undo redo custSel addSld delSld modSld sldOrd">
      <pc:chgData name="Omar Choudhry" userId="7e802f98-9170-4306-b59f-36dfa75ece39" providerId="ADAL" clId="{5E20AFDE-3674-0344-A709-2F60094175C7}" dt="2024-05-26T15:38:20.009" v="1826" actId="20577"/>
      <pc:docMkLst>
        <pc:docMk/>
      </pc:docMkLst>
      <pc:sldChg chg="modSp mod">
        <pc:chgData name="Omar Choudhry" userId="7e802f98-9170-4306-b59f-36dfa75ece39" providerId="ADAL" clId="{5E20AFDE-3674-0344-A709-2F60094175C7}" dt="2024-05-25T02:08:35.396" v="1571" actId="34136"/>
        <pc:sldMkLst>
          <pc:docMk/>
          <pc:sldMk cId="0" sldId="256"/>
        </pc:sldMkLst>
        <pc:spChg chg="mod">
          <ac:chgData name="Omar Choudhry" userId="7e802f98-9170-4306-b59f-36dfa75ece39" providerId="ADAL" clId="{5E20AFDE-3674-0344-A709-2F60094175C7}" dt="2024-05-24T15:56:30.883" v="7" actId="20577"/>
          <ac:spMkLst>
            <pc:docMk/>
            <pc:sldMk cId="0" sldId="256"/>
            <ac:spMk id="177" creationId="{00000000-0000-0000-0000-000000000000}"/>
          </ac:spMkLst>
        </pc:spChg>
        <pc:picChg chg="mod">
          <ac:chgData name="Omar Choudhry" userId="7e802f98-9170-4306-b59f-36dfa75ece39" providerId="ADAL" clId="{5E20AFDE-3674-0344-A709-2F60094175C7}" dt="2024-05-25T02:08:35.396" v="1571" actId="34136"/>
          <ac:picMkLst>
            <pc:docMk/>
            <pc:sldMk cId="0" sldId="256"/>
            <ac:picMk id="6" creationId="{0F9F5973-F804-3A47-05C2-297C0479BA70}"/>
          </ac:picMkLst>
        </pc:picChg>
      </pc:sldChg>
      <pc:sldChg chg="addSp delSp modSp mod modNotesTx">
        <pc:chgData name="Omar Choudhry" userId="7e802f98-9170-4306-b59f-36dfa75ece39" providerId="ADAL" clId="{5E20AFDE-3674-0344-A709-2F60094175C7}" dt="2024-05-26T15:38:20.009" v="1826" actId="20577"/>
        <pc:sldMkLst>
          <pc:docMk/>
          <pc:sldMk cId="0" sldId="257"/>
        </pc:sldMkLst>
        <pc:spChg chg="add del mod">
          <ac:chgData name="Omar Choudhry" userId="7e802f98-9170-4306-b59f-36dfa75ece39" providerId="ADAL" clId="{5E20AFDE-3674-0344-A709-2F60094175C7}" dt="2024-05-24T15:56:38.381" v="10"/>
          <ac:spMkLst>
            <pc:docMk/>
            <pc:sldMk cId="0" sldId="257"/>
            <ac:spMk id="3" creationId="{B6646085-E641-9257-5F8E-CB1F1E5D9B46}"/>
          </ac:spMkLst>
        </pc:spChg>
        <pc:spChg chg="add del mod">
          <ac:chgData name="Omar Choudhry" userId="7e802f98-9170-4306-b59f-36dfa75ece39" providerId="ADAL" clId="{5E20AFDE-3674-0344-A709-2F60094175C7}" dt="2024-05-24T16:14:14.285" v="394"/>
          <ac:spMkLst>
            <pc:docMk/>
            <pc:sldMk cId="0" sldId="257"/>
            <ac:spMk id="4" creationId="{FAF4D0EC-B9C4-1C2D-2BCC-5D03F1533B63}"/>
          </ac:spMkLst>
        </pc:spChg>
        <pc:spChg chg="add mod">
          <ac:chgData name="Omar Choudhry" userId="7e802f98-9170-4306-b59f-36dfa75ece39" providerId="ADAL" clId="{5E20AFDE-3674-0344-A709-2F60094175C7}" dt="2024-05-26T15:37:13.065" v="1747" actId="20577"/>
          <ac:spMkLst>
            <pc:docMk/>
            <pc:sldMk cId="0" sldId="257"/>
            <ac:spMk id="5" creationId="{04270E87-877B-DFA6-CE80-C90239A1CF60}"/>
          </ac:spMkLst>
        </pc:spChg>
        <pc:spChg chg="add del">
          <ac:chgData name="Omar Choudhry" userId="7e802f98-9170-4306-b59f-36dfa75ece39" providerId="ADAL" clId="{5E20AFDE-3674-0344-A709-2F60094175C7}" dt="2024-05-24T18:26:25.373" v="1247" actId="22"/>
          <ac:spMkLst>
            <pc:docMk/>
            <pc:sldMk cId="0" sldId="257"/>
            <ac:spMk id="7" creationId="{97301062-056E-0FE7-F35C-9FE57F6C8806}"/>
          </ac:spMkLst>
        </pc:spChg>
        <pc:spChg chg="add del mod">
          <ac:chgData name="Omar Choudhry" userId="7e802f98-9170-4306-b59f-36dfa75ece39" providerId="ADAL" clId="{5E20AFDE-3674-0344-A709-2F60094175C7}" dt="2024-05-25T01:47:00.754" v="1378"/>
          <ac:spMkLst>
            <pc:docMk/>
            <pc:sldMk cId="0" sldId="257"/>
            <ac:spMk id="10" creationId="{D55BFBC8-0A75-DC3C-3C2E-0C11AD4FC695}"/>
          </ac:spMkLst>
        </pc:spChg>
        <pc:spChg chg="mod">
          <ac:chgData name="Omar Choudhry" userId="7e802f98-9170-4306-b59f-36dfa75ece39" providerId="ADAL" clId="{5E20AFDE-3674-0344-A709-2F60094175C7}" dt="2024-05-24T17:23:05.199" v="925" actId="20577"/>
          <ac:spMkLst>
            <pc:docMk/>
            <pc:sldMk cId="0" sldId="257"/>
            <ac:spMk id="186" creationId="{00000000-0000-0000-0000-000000000000}"/>
          </ac:spMkLst>
        </pc:spChg>
        <pc:picChg chg="add mod">
          <ac:chgData name="Omar Choudhry" userId="7e802f98-9170-4306-b59f-36dfa75ece39" providerId="ADAL" clId="{5E20AFDE-3674-0344-A709-2F60094175C7}" dt="2024-05-25T00:49:48.997" v="1287" actId="1076"/>
          <ac:picMkLst>
            <pc:docMk/>
            <pc:sldMk cId="0" sldId="257"/>
            <ac:picMk id="9" creationId="{63ADBDBC-4F5F-7984-8429-8FE438C2FEC7}"/>
          </ac:picMkLst>
        </pc:picChg>
        <pc:picChg chg="add del mod">
          <ac:chgData name="Omar Choudhry" userId="7e802f98-9170-4306-b59f-36dfa75ece39" providerId="ADAL" clId="{5E20AFDE-3674-0344-A709-2F60094175C7}" dt="2024-05-25T02:07:23.669" v="1558" actId="21"/>
          <ac:picMkLst>
            <pc:docMk/>
            <pc:sldMk cId="0" sldId="257"/>
            <ac:picMk id="12" creationId="{3F325757-F70C-8155-08E6-47A6D05AD0FA}"/>
          </ac:picMkLst>
        </pc:picChg>
      </pc:sldChg>
      <pc:sldChg chg="addSp modSp mod modNotesTx">
        <pc:chgData name="Omar Choudhry" userId="7e802f98-9170-4306-b59f-36dfa75ece39" providerId="ADAL" clId="{5E20AFDE-3674-0344-A709-2F60094175C7}" dt="2024-05-25T13:31:41.524" v="1711" actId="20577"/>
        <pc:sldMkLst>
          <pc:docMk/>
          <pc:sldMk cId="3468897361" sldId="504"/>
        </pc:sldMkLst>
        <pc:spChg chg="add mod">
          <ac:chgData name="Omar Choudhry" userId="7e802f98-9170-4306-b59f-36dfa75ece39" providerId="ADAL" clId="{5E20AFDE-3674-0344-A709-2F60094175C7}" dt="2024-05-24T18:23:40.074" v="1092" actId="113"/>
          <ac:spMkLst>
            <pc:docMk/>
            <pc:sldMk cId="3468897361" sldId="504"/>
            <ac:spMk id="2" creationId="{FC5C5AC0-459F-7D76-E218-2A2C368F9AB7}"/>
          </ac:spMkLst>
        </pc:spChg>
        <pc:spChg chg="mod">
          <ac:chgData name="Omar Choudhry" userId="7e802f98-9170-4306-b59f-36dfa75ece39" providerId="ADAL" clId="{5E20AFDE-3674-0344-A709-2F60094175C7}" dt="2024-05-24T16:13:47.888" v="371" actId="1076"/>
          <ac:spMkLst>
            <pc:docMk/>
            <pc:sldMk cId="3468897361" sldId="504"/>
            <ac:spMk id="3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9" creationId="{00000000-0000-0000-0000-000000000000}"/>
          </ac:spMkLst>
        </pc:spChg>
        <pc:grpChg chg="mod">
          <ac:chgData name="Omar Choudhry" userId="7e802f98-9170-4306-b59f-36dfa75ece39" providerId="ADAL" clId="{5E20AFDE-3674-0344-A709-2F60094175C7}" dt="2024-05-24T16:13:47.888" v="371" actId="1076"/>
          <ac:grpSpMkLst>
            <pc:docMk/>
            <pc:sldMk cId="3468897361" sldId="504"/>
            <ac:grpSpMk id="31" creationId="{00000000-0000-0000-0000-000000000000}"/>
          </ac:grpSpMkLst>
        </pc:grpChg>
      </pc:sldChg>
      <pc:sldChg chg="addSp delSp modSp mod">
        <pc:chgData name="Omar Choudhry" userId="7e802f98-9170-4306-b59f-36dfa75ece39" providerId="ADAL" clId="{5E20AFDE-3674-0344-A709-2F60094175C7}" dt="2024-05-25T02:41:47.071" v="1598" actId="478"/>
        <pc:sldMkLst>
          <pc:docMk/>
          <pc:sldMk cId="1034782930" sldId="542"/>
        </pc:sldMkLst>
        <pc:spChg chg="add del mod">
          <ac:chgData name="Omar Choudhry" userId="7e802f98-9170-4306-b59f-36dfa75ece39" providerId="ADAL" clId="{5E20AFDE-3674-0344-A709-2F60094175C7}" dt="2024-05-24T17:28:40.367" v="1019" actId="478"/>
          <ac:spMkLst>
            <pc:docMk/>
            <pc:sldMk cId="1034782930" sldId="542"/>
            <ac:spMk id="2" creationId="{73973026-588B-3278-C5C3-AD68B115F9DC}"/>
          </ac:spMkLst>
        </pc:spChg>
        <pc:spChg chg="mod">
          <ac:chgData name="Omar Choudhry" userId="7e802f98-9170-4306-b59f-36dfa75ece39" providerId="ADAL" clId="{5E20AFDE-3674-0344-A709-2F60094175C7}" dt="2024-05-24T17:28:33.023" v="1001" actId="14100"/>
          <ac:spMkLst>
            <pc:docMk/>
            <pc:sldMk cId="1034782930" sldId="542"/>
            <ac:spMk id="860"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1"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2"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3" creationId="{00000000-0000-0000-0000-000000000000}"/>
          </ac:spMkLst>
        </pc:spChg>
        <pc:grpChg chg="mod">
          <ac:chgData name="Omar Choudhry" userId="7e802f98-9170-4306-b59f-36dfa75ece39" providerId="ADAL" clId="{5E20AFDE-3674-0344-A709-2F60094175C7}" dt="2024-05-24T17:28:33.023" v="1001" actId="14100"/>
          <ac:grpSpMkLst>
            <pc:docMk/>
            <pc:sldMk cId="1034782930" sldId="542"/>
            <ac:grpSpMk id="865" creationId="{00000000-0000-0000-0000-000000000000}"/>
          </ac:grpSpMkLst>
        </pc:grpChg>
        <pc:picChg chg="add mod modCrop">
          <ac:chgData name="Omar Choudhry" userId="7e802f98-9170-4306-b59f-36dfa75ece39" providerId="ADAL" clId="{5E20AFDE-3674-0344-A709-2F60094175C7}" dt="2024-05-25T02:41:02.930" v="1595" actId="1076"/>
          <ac:picMkLst>
            <pc:docMk/>
            <pc:sldMk cId="1034782930" sldId="542"/>
            <ac:picMk id="5" creationId="{10F39F94-848D-1E43-6CB5-AE009EF6CAB9}"/>
          </ac:picMkLst>
        </pc:picChg>
        <pc:picChg chg="add del mod">
          <ac:chgData name="Omar Choudhry" userId="7e802f98-9170-4306-b59f-36dfa75ece39" providerId="ADAL" clId="{5E20AFDE-3674-0344-A709-2F60094175C7}" dt="2024-05-24T17:28:38.306" v="1007"/>
          <ac:picMkLst>
            <pc:docMk/>
            <pc:sldMk cId="1034782930" sldId="542"/>
            <ac:picMk id="6" creationId="{1C939878-79B3-A3B9-A630-C94582E874B6}"/>
          </ac:picMkLst>
        </pc:picChg>
        <pc:picChg chg="add mod">
          <ac:chgData name="Omar Choudhry" userId="7e802f98-9170-4306-b59f-36dfa75ece39" providerId="ADAL" clId="{5E20AFDE-3674-0344-A709-2F60094175C7}" dt="2024-05-25T02:41:03.013" v="1596" actId="1076"/>
          <ac:picMkLst>
            <pc:docMk/>
            <pc:sldMk cId="1034782930" sldId="542"/>
            <ac:picMk id="8" creationId="{320972DF-5B42-F2AF-0764-8250185B7B84}"/>
          </ac:picMkLst>
        </pc:picChg>
        <pc:picChg chg="add del mod">
          <ac:chgData name="Omar Choudhry" userId="7e802f98-9170-4306-b59f-36dfa75ece39" providerId="ADAL" clId="{5E20AFDE-3674-0344-A709-2F60094175C7}" dt="2024-05-25T02:41:47.071" v="1598" actId="478"/>
          <ac:picMkLst>
            <pc:docMk/>
            <pc:sldMk cId="1034782930" sldId="542"/>
            <ac:picMk id="9" creationId="{73626162-1037-4F36-DE9F-C99E6EB92183}"/>
          </ac:picMkLst>
        </pc:picChg>
        <pc:picChg chg="mod">
          <ac:chgData name="Omar Choudhry" userId="7e802f98-9170-4306-b59f-36dfa75ece39" providerId="ADAL" clId="{5E20AFDE-3674-0344-A709-2F60094175C7}" dt="2024-05-24T17:28:33.490" v="1002" actId="1076"/>
          <ac:picMkLst>
            <pc:docMk/>
            <pc:sldMk cId="1034782930" sldId="542"/>
            <ac:picMk id="859" creationId="{00000000-0000-0000-0000-000000000000}"/>
          </ac:picMkLst>
        </pc:picChg>
      </pc:sldChg>
      <pc:sldChg chg="addSp delSp modSp add del mod modNotesTx">
        <pc:chgData name="Omar Choudhry" userId="7e802f98-9170-4306-b59f-36dfa75ece39" providerId="ADAL" clId="{5E20AFDE-3674-0344-A709-2F60094175C7}" dt="2024-05-24T17:23:02.940" v="919" actId="2696"/>
        <pc:sldMkLst>
          <pc:docMk/>
          <pc:sldMk cId="2413919499" sldId="543"/>
        </pc:sldMkLst>
        <pc:spChg chg="add mod">
          <ac:chgData name="Omar Choudhry" userId="7e802f98-9170-4306-b59f-36dfa75ece39" providerId="ADAL" clId="{5E20AFDE-3674-0344-A709-2F60094175C7}" dt="2024-05-24T17:21:03.468" v="854"/>
          <ac:spMkLst>
            <pc:docMk/>
            <pc:sldMk cId="2413919499" sldId="543"/>
            <ac:spMk id="3" creationId="{CF0C19FE-023B-942B-D11F-186C7FF6B975}"/>
          </ac:spMkLst>
        </pc:spChg>
        <pc:spChg chg="add mod">
          <ac:chgData name="Omar Choudhry" userId="7e802f98-9170-4306-b59f-36dfa75ece39" providerId="ADAL" clId="{5E20AFDE-3674-0344-A709-2F60094175C7}" dt="2024-05-24T17:22:50.644" v="918" actId="20577"/>
          <ac:spMkLst>
            <pc:docMk/>
            <pc:sldMk cId="2413919499" sldId="543"/>
            <ac:spMk id="4" creationId="{37ED2A32-7B97-456A-A183-D38DEFF38678}"/>
          </ac:spMkLst>
        </pc:spChg>
        <pc:spChg chg="del">
          <ac:chgData name="Omar Choudhry" userId="7e802f98-9170-4306-b59f-36dfa75ece39" providerId="ADAL" clId="{5E20AFDE-3674-0344-A709-2F60094175C7}" dt="2024-05-24T17:21:02.965" v="853" actId="478"/>
          <ac:spMkLst>
            <pc:docMk/>
            <pc:sldMk cId="2413919499" sldId="543"/>
            <ac:spMk id="5" creationId="{04270E87-877B-DFA6-CE80-C90239A1CF60}"/>
          </ac:spMkLst>
        </pc:spChg>
        <pc:picChg chg="add del mod">
          <ac:chgData name="Omar Choudhry" userId="7e802f98-9170-4306-b59f-36dfa75ece39" providerId="ADAL" clId="{5E20AFDE-3674-0344-A709-2F60094175C7}" dt="2024-05-24T17:22:12.390" v="878" actId="478"/>
          <ac:picMkLst>
            <pc:docMk/>
            <pc:sldMk cId="2413919499" sldId="543"/>
            <ac:picMk id="7" creationId="{3FE62B13-547E-E2A2-CB23-2BA6FCF34B58}"/>
          </ac:picMkLst>
        </pc:picChg>
      </pc:sldChg>
      <pc:sldChg chg="addSp delSp modSp add del mod modNotesTx">
        <pc:chgData name="Omar Choudhry" userId="7e802f98-9170-4306-b59f-36dfa75ece39" providerId="ADAL" clId="{5E20AFDE-3674-0344-A709-2F60094175C7}" dt="2024-05-24T18:23:29.747" v="1071" actId="2696"/>
        <pc:sldMkLst>
          <pc:docMk/>
          <pc:sldMk cId="3692270931" sldId="543"/>
        </pc:sldMkLst>
        <pc:spChg chg="add del mod">
          <ac:chgData name="Omar Choudhry" userId="7e802f98-9170-4306-b59f-36dfa75ece39" providerId="ADAL" clId="{5E20AFDE-3674-0344-A709-2F60094175C7}" dt="2024-05-24T18:22:46.236" v="1043" actId="478"/>
          <ac:spMkLst>
            <pc:docMk/>
            <pc:sldMk cId="3692270931" sldId="543"/>
            <ac:spMk id="3" creationId="{218E3BCE-20DC-4986-919D-7BB037742B11}"/>
          </ac:spMkLst>
        </pc:spChg>
        <pc:spChg chg="mod">
          <ac:chgData name="Omar Choudhry" userId="7e802f98-9170-4306-b59f-36dfa75ece39" providerId="ADAL" clId="{5E20AFDE-3674-0344-A709-2F60094175C7}" dt="2024-05-24T18:23:04.898" v="1069" actId="404"/>
          <ac:spMkLst>
            <pc:docMk/>
            <pc:sldMk cId="3692270931" sldId="543"/>
            <ac:spMk id="863" creationId="{00000000-0000-0000-0000-000000000000}"/>
          </ac:spMkLst>
        </pc:spChg>
        <pc:picChg chg="del">
          <ac:chgData name="Omar Choudhry" userId="7e802f98-9170-4306-b59f-36dfa75ece39" providerId="ADAL" clId="{5E20AFDE-3674-0344-A709-2F60094175C7}" dt="2024-05-24T18:23:00.146" v="1068" actId="478"/>
          <ac:picMkLst>
            <pc:docMk/>
            <pc:sldMk cId="3692270931" sldId="543"/>
            <ac:picMk id="5" creationId="{10F39F94-848D-1E43-6CB5-AE009EF6CAB9}"/>
          </ac:picMkLst>
        </pc:picChg>
        <pc:picChg chg="add del">
          <ac:chgData name="Omar Choudhry" userId="7e802f98-9170-4306-b59f-36dfa75ece39" providerId="ADAL" clId="{5E20AFDE-3674-0344-A709-2F60094175C7}" dt="2024-05-24T18:22:46.236" v="1043" actId="478"/>
          <ac:picMkLst>
            <pc:docMk/>
            <pc:sldMk cId="3692270931" sldId="543"/>
            <ac:picMk id="859" creationId="{00000000-0000-0000-0000-000000000000}"/>
          </ac:picMkLst>
        </pc:picChg>
      </pc:sldChg>
      <pc:sldChg chg="addSp delSp modSp new mod ord modNotesTx">
        <pc:chgData name="Omar Choudhry" userId="7e802f98-9170-4306-b59f-36dfa75ece39" providerId="ADAL" clId="{5E20AFDE-3674-0344-A709-2F60094175C7}" dt="2024-05-25T13:25:57.621" v="1671" actId="20578"/>
        <pc:sldMkLst>
          <pc:docMk/>
          <pc:sldMk cId="3744580037" sldId="543"/>
        </pc:sldMkLst>
        <pc:spChg chg="del">
          <ac:chgData name="Omar Choudhry" userId="7e802f98-9170-4306-b59f-36dfa75ece39" providerId="ADAL" clId="{5E20AFDE-3674-0344-A709-2F60094175C7}" dt="2024-05-25T02:08:21.032" v="1568"/>
          <ac:spMkLst>
            <pc:docMk/>
            <pc:sldMk cId="3744580037" sldId="543"/>
            <ac:spMk id="2" creationId="{BE0818F8-CFE8-988B-A501-AC551C6FD9C1}"/>
          </ac:spMkLst>
        </pc:spChg>
        <pc:picChg chg="add mod">
          <ac:chgData name="Omar Choudhry" userId="7e802f98-9170-4306-b59f-36dfa75ece39" providerId="ADAL" clId="{5E20AFDE-3674-0344-A709-2F60094175C7}" dt="2024-05-25T02:45:03.749" v="1619" actId="1076"/>
          <ac:picMkLst>
            <pc:docMk/>
            <pc:sldMk cId="3744580037" sldId="543"/>
            <ac:picMk id="3" creationId="{25825D1E-FA1B-86FC-2EA3-993B098F88BE}"/>
          </ac:picMkLst>
        </pc:picChg>
        <pc:picChg chg="add del mod">
          <ac:chgData name="Omar Choudhry" userId="7e802f98-9170-4306-b59f-36dfa75ece39" providerId="ADAL" clId="{5E20AFDE-3674-0344-A709-2F60094175C7}" dt="2024-05-25T02:45:06.329" v="1620" actId="478"/>
          <ac:picMkLst>
            <pc:docMk/>
            <pc:sldMk cId="3744580037" sldId="543"/>
            <ac:picMk id="4" creationId="{E740D693-CDB7-98E3-628D-4422B0E6A41C}"/>
          </ac:picMkLst>
        </pc:picChg>
        <pc:picChg chg="add mod">
          <ac:chgData name="Omar Choudhry" userId="7e802f98-9170-4306-b59f-36dfa75ece39" providerId="ADAL" clId="{5E20AFDE-3674-0344-A709-2F60094175C7}" dt="2024-05-25T02:08:23.933" v="1569" actId="27614"/>
          <ac:picMkLst>
            <pc:docMk/>
            <pc:sldMk cId="3744580037" sldId="543"/>
            <ac:picMk id="6" creationId="{5A9D18DF-7A8F-41AC-84EB-AD8ED02E50CF}"/>
          </ac:picMkLst>
        </pc:picChg>
        <pc:picChg chg="add mod">
          <ac:chgData name="Omar Choudhry" userId="7e802f98-9170-4306-b59f-36dfa75ece39" providerId="ADAL" clId="{5E20AFDE-3674-0344-A709-2F60094175C7}" dt="2024-05-25T02:08:39.221" v="1572"/>
          <ac:picMkLst>
            <pc:docMk/>
            <pc:sldMk cId="3744580037" sldId="543"/>
            <ac:picMk id="7" creationId="{097B7864-F318-5CC3-B02B-C033857F7963}"/>
          </ac:picMkLst>
        </pc:picChg>
        <pc:picChg chg="add del mod">
          <ac:chgData name="Omar Choudhry" userId="7e802f98-9170-4306-b59f-36dfa75ece39" providerId="ADAL" clId="{5E20AFDE-3674-0344-A709-2F60094175C7}" dt="2024-05-25T13:25:30.949" v="1666" actId="478"/>
          <ac:picMkLst>
            <pc:docMk/>
            <pc:sldMk cId="3744580037" sldId="543"/>
            <ac:picMk id="8" creationId="{A1341FF0-9F7B-8F5E-25FE-90EC91DA58C2}"/>
          </ac:picMkLst>
        </pc:picChg>
        <pc:picChg chg="add mod">
          <ac:chgData name="Omar Choudhry" userId="7e802f98-9170-4306-b59f-36dfa75ece39" providerId="ADAL" clId="{5E20AFDE-3674-0344-A709-2F60094175C7}" dt="2024-05-25T02:45:26.213" v="1624"/>
          <ac:picMkLst>
            <pc:docMk/>
            <pc:sldMk cId="3744580037" sldId="543"/>
            <ac:picMk id="9" creationId="{570ECE56-CCF8-11C7-4E2F-D62EE743C550}"/>
          </ac:picMkLst>
        </pc:picChg>
        <pc:picChg chg="add mod">
          <ac:chgData name="Omar Choudhry" userId="7e802f98-9170-4306-b59f-36dfa75ece39" providerId="ADAL" clId="{5E20AFDE-3674-0344-A709-2F60094175C7}" dt="2024-05-25T13:25:31.214" v="1667"/>
          <ac:picMkLst>
            <pc:docMk/>
            <pc:sldMk cId="3744580037" sldId="543"/>
            <ac:picMk id="10" creationId="{D59E6373-1BE9-F777-26FA-46F9916152A7}"/>
          </ac:picMkLst>
        </pc:picChg>
      </pc:sldChg>
      <pc:sldChg chg="addSp delSp modSp add mod ord modNotesTx">
        <pc:chgData name="Omar Choudhry" userId="7e802f98-9170-4306-b59f-36dfa75ece39" providerId="ADAL" clId="{5E20AFDE-3674-0344-A709-2F60094175C7}" dt="2024-05-25T13:26:01.449" v="1672" actId="20577"/>
        <pc:sldMkLst>
          <pc:docMk/>
          <pc:sldMk cId="2646212585" sldId="544"/>
        </pc:sldMkLst>
        <pc:spChg chg="add del mod">
          <ac:chgData name="Omar Choudhry" userId="7e802f98-9170-4306-b59f-36dfa75ece39" providerId="ADAL" clId="{5E20AFDE-3674-0344-A709-2F60094175C7}" dt="2024-05-25T02:43:34.982" v="1603" actId="478"/>
          <ac:spMkLst>
            <pc:docMk/>
            <pc:sldMk cId="2646212585" sldId="544"/>
            <ac:spMk id="5" creationId="{9E94D033-3E25-AAE9-C7F6-B927D5E41DD4}"/>
          </ac:spMkLst>
        </pc:spChg>
        <pc:picChg chg="del">
          <ac:chgData name="Omar Choudhry" userId="7e802f98-9170-4306-b59f-36dfa75ece39" providerId="ADAL" clId="{5E20AFDE-3674-0344-A709-2F60094175C7}" dt="2024-05-25T02:43:27.324" v="1600" actId="478"/>
          <ac:picMkLst>
            <pc:docMk/>
            <pc:sldMk cId="2646212585" sldId="544"/>
            <ac:picMk id="3" creationId="{25825D1E-FA1B-86FC-2EA3-993B098F88BE}"/>
          </ac:picMkLst>
        </pc:picChg>
        <pc:picChg chg="del">
          <ac:chgData name="Omar Choudhry" userId="7e802f98-9170-4306-b59f-36dfa75ece39" providerId="ADAL" clId="{5E20AFDE-3674-0344-A709-2F60094175C7}" dt="2024-05-25T02:45:53.932" v="1629" actId="478"/>
          <ac:picMkLst>
            <pc:docMk/>
            <pc:sldMk cId="2646212585" sldId="544"/>
            <ac:picMk id="4" creationId="{E740D693-CDB7-98E3-628D-4422B0E6A41C}"/>
          </ac:picMkLst>
        </pc:picChg>
        <pc:picChg chg="del mod">
          <ac:chgData name="Omar Choudhry" userId="7e802f98-9170-4306-b59f-36dfa75ece39" providerId="ADAL" clId="{5E20AFDE-3674-0344-A709-2F60094175C7}" dt="2024-05-25T02:43:33.247" v="1602" actId="478"/>
          <ac:picMkLst>
            <pc:docMk/>
            <pc:sldMk cId="2646212585" sldId="544"/>
            <ac:picMk id="6" creationId="{5A9D18DF-7A8F-41AC-84EB-AD8ED02E50CF}"/>
          </ac:picMkLst>
        </pc:picChg>
        <pc:picChg chg="add mod">
          <ac:chgData name="Omar Choudhry" userId="7e802f98-9170-4306-b59f-36dfa75ece39" providerId="ADAL" clId="{5E20AFDE-3674-0344-A709-2F60094175C7}" dt="2024-05-25T02:44:44.300" v="1615" actId="14100"/>
          <ac:picMkLst>
            <pc:docMk/>
            <pc:sldMk cId="2646212585" sldId="544"/>
            <ac:picMk id="8" creationId="{ED52127A-55A9-2813-227D-AF019B997C16}"/>
          </ac:picMkLst>
        </pc:picChg>
        <pc:picChg chg="add del mod">
          <ac:chgData name="Omar Choudhry" userId="7e802f98-9170-4306-b59f-36dfa75ece39" providerId="ADAL" clId="{5E20AFDE-3674-0344-A709-2F60094175C7}" dt="2024-05-25T02:45:53.932" v="1629" actId="478"/>
          <ac:picMkLst>
            <pc:docMk/>
            <pc:sldMk cId="2646212585" sldId="544"/>
            <ac:picMk id="9" creationId="{6EF6F8B5-0C8C-F2CE-358D-48F41851AFAE}"/>
          </ac:picMkLst>
        </pc:picChg>
        <pc:picChg chg="add mod">
          <ac:chgData name="Omar Choudhry" userId="7e802f98-9170-4306-b59f-36dfa75ece39" providerId="ADAL" clId="{5E20AFDE-3674-0344-A709-2F60094175C7}" dt="2024-05-25T02:45:20.259" v="1623"/>
          <ac:picMkLst>
            <pc:docMk/>
            <pc:sldMk cId="2646212585" sldId="544"/>
            <ac:picMk id="10" creationId="{BE2D6723-7EC0-898C-5714-27DA1BD2CEEB}"/>
          </ac:picMkLst>
        </pc:picChg>
        <pc:picChg chg="add mod">
          <ac:chgData name="Omar Choudhry" userId="7e802f98-9170-4306-b59f-36dfa75ece39" providerId="ADAL" clId="{5E20AFDE-3674-0344-A709-2F60094175C7}" dt="2024-05-25T13:25:27.300" v="1665" actId="1076"/>
          <ac:picMkLst>
            <pc:docMk/>
            <pc:sldMk cId="2646212585" sldId="544"/>
            <ac:picMk id="11" creationId="{818E7BDD-BA55-CB92-0BC0-32A53F5EA8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d27230959_2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dd27230959_2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GB" dirty="0">
                <a:solidFill>
                  <a:srgbClr val="FFFFFF"/>
                </a:solidFill>
                <a:effectLst/>
                <a:highlight>
                  <a:srgbClr val="1F1F24"/>
                </a:highlight>
                <a:latin typeface="Menlo" panose="020B0609030804020204" pitchFamily="49" charset="0"/>
              </a:rPr>
              <a:t>13.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Cyber Attacks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Many core topics revolve around attacks. We would combine this all under Hacking and Cyber Attacks, initially beginning with an introduction, followed by analysing case studies for Brute Force Attacks and DDoS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Hacking and Cyber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Brute Force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DDoS Attacks</a:t>
            </a:r>
          </a:p>
          <a:p>
            <a:r>
              <a:rPr lang="en-GB" dirty="0">
                <a:solidFill>
                  <a:srgbClr val="FFFFFF"/>
                </a:solidFill>
                <a:effectLst/>
                <a:highlight>
                  <a:srgbClr val="1F1F24"/>
                </a:highlight>
                <a:latin typeface="Menlo" panose="020B0609030804020204" pitchFamily="49" charset="0"/>
              </a:rPr>
              <a:t/>
            </a:r>
            <a:br>
              <a:rPr lang="en-GB" dirty="0">
                <a:solidFill>
                  <a:srgbClr val="FFFFFF"/>
                </a:solidFill>
                <a:effectLst/>
                <a:highlight>
                  <a:srgbClr val="1F1F24"/>
                </a:highlight>
                <a:latin typeface="Menlo" panose="020B0609030804020204" pitchFamily="49" charset="0"/>
              </a:rPr>
            </a:b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14.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Buffer Overflows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This lecture will cover Buffer Overflows and issues faced with memory. There will be a short reminder about SQL injections.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Buffer Overflows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Memory Issues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SQL Injections</a:t>
            </a:r>
          </a:p>
          <a:p>
            <a:r>
              <a:rPr lang="en-GB" dirty="0">
                <a:solidFill>
                  <a:srgbClr val="FFFFFF"/>
                </a:solidFill>
                <a:effectLst/>
                <a:highlight>
                  <a:srgbClr val="1F1F24"/>
                </a:highlight>
                <a:latin typeface="Menlo" panose="020B0609030804020204" pitchFamily="49" charset="0"/>
              </a:rPr>
              <a:t/>
            </a:r>
            <a:br>
              <a:rPr lang="en-GB" dirty="0">
                <a:solidFill>
                  <a:srgbClr val="FFFFFF"/>
                </a:solidFill>
                <a:effectLst/>
                <a:highlight>
                  <a:srgbClr val="1F1F24"/>
                </a:highlight>
                <a:latin typeface="Menlo" panose="020B0609030804020204" pitchFamily="49" charset="0"/>
              </a:rPr>
            </a:b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15.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Malware and Viruses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This is similar to the previous area but involves much more detail. Thus, I suggest more time dedicated to this. Malware discussed would be logic bombs, backdoors, viruses, supply chain tracks, Trojan horses and worms.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Malware and Viruses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Logic Bombs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Backdoors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Viruses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Supply Chain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Trojan Horses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Worms</a:t>
            </a:r>
          </a:p>
          <a:p>
            <a:r>
              <a:rPr lang="en-GB" dirty="0">
                <a:solidFill>
                  <a:srgbClr val="FFFFFF"/>
                </a:solidFill>
                <a:effectLst/>
                <a:highlight>
                  <a:srgbClr val="1F1F24"/>
                </a:highlight>
                <a:latin typeface="Menlo" panose="020B0609030804020204" pitchFamily="49" charset="0"/>
              </a:rPr>
              <a:t/>
            </a:r>
            <a:br>
              <a:rPr lang="en-GB" dirty="0">
                <a:solidFill>
                  <a:srgbClr val="FFFFFF"/>
                </a:solidFill>
                <a:effectLst/>
                <a:highlight>
                  <a:srgbClr val="1F1F24"/>
                </a:highlight>
                <a:latin typeface="Menlo" panose="020B0609030804020204" pitchFamily="49" charset="0"/>
              </a:rPr>
            </a:b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16.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Threat-Vectors and Threat Agents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Vector-based threats involve Cross-Site Scripting, Insider Threats, and Social Engineering. Agent-based threats involve Hacktivists, Script Kiddies, Cyber Crime Gangs, and Black-and-White Hat Hackers.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Vector-Based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Agent-Based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Cross-Site Scripting</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Insider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Social Engineering</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Hacktivists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Script Kiddies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Cyber Crime Gangs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Black-and-White Hat Hackers</a:t>
            </a:r>
          </a:p>
        </p:txBody>
      </p:sp>
      <p:sp>
        <p:nvSpPr>
          <p:cNvPr id="174" name="Google Shape;174;gdd27230959_2_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86934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887164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53490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676394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829945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58349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060268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951213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74616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2069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77549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73436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530021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108593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001203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459368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178306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397064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260415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466590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93248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164892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692793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895446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56284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273371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494515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546227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56692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4035250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20286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786344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381653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1146834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012347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887613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5676202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2804620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41365104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3016187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3390598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961396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987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034772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2085825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3019638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203195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18266003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30287080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1370621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4036761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2136350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34643543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205000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430670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4065436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21596880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135574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101075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22825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3526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595959"/>
              </a:buClr>
              <a:buSzPts val="3200"/>
              <a:buNone/>
              <a:defRPr>
                <a:solidFill>
                  <a:srgbClr val="59595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Coffee Break">
  <p:cSld name="6_Coffee Break">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4133850"/>
          </a:xfrm>
          <a:prstGeom prst="rect">
            <a:avLst/>
          </a:prstGeom>
          <a:noFill/>
          <a:ln>
            <a:noFill/>
          </a:ln>
        </p:spPr>
        <p:txBody>
          <a:bodyPr spcFirstLastPara="1" wrap="square" lIns="91425" tIns="45700" rIns="91425" bIns="45700" anchor="t" anchorCtr="0">
            <a:noAutofit/>
          </a:bodyPr>
          <a:lstStyle>
            <a:lvl1pPr marR="0" lvl="0" algn="l" rtl="0">
              <a:spcBef>
                <a:spcPts val="240"/>
              </a:spcBef>
              <a:spcAft>
                <a:spcPts val="0"/>
              </a:spcAft>
              <a:buClr>
                <a:schemeClr val="lt2"/>
              </a:buClr>
              <a:buSzPts val="1200"/>
              <a:buFont typeface="Arial"/>
              <a:buNone/>
              <a:defRPr sz="1200" b="0" i="0" u="none" strike="noStrike" cap="none">
                <a:solidFill>
                  <a:schemeClr val="lt2"/>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F243E"/>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mt="15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F243E"/>
              </a:buClr>
              <a:buSzPts val="4400"/>
              <a:buFont typeface="Calibri"/>
              <a:buNone/>
              <a:defRPr sz="4400" b="0" i="0" u="none" strike="noStrike" cap="none">
                <a:solidFill>
                  <a:srgbClr val="0F243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1" descr="Oxmedica_transparent.png"/>
          <p:cNvPicPr preferRelativeResize="0"/>
          <p:nvPr/>
        </p:nvPicPr>
        <p:blipFill rotWithShape="1">
          <a:blip r:embed="rId13">
            <a:alphaModFix/>
          </a:blip>
          <a:srcRect/>
          <a:stretch/>
        </p:blipFill>
        <p:spPr>
          <a:xfrm>
            <a:off x="8068476" y="6356350"/>
            <a:ext cx="618324" cy="3557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8"/>
          <p:cNvPicPr preferRelativeResize="0"/>
          <p:nvPr/>
        </p:nvPicPr>
        <p:blipFill rotWithShape="1">
          <a:blip r:embed="rId3">
            <a:alphaModFix/>
          </a:blip>
          <a:srcRect/>
          <a:stretch/>
        </p:blipFill>
        <p:spPr>
          <a:xfrm>
            <a:off x="0" y="-1"/>
            <a:ext cx="9144000" cy="5917369"/>
          </a:xfrm>
          <a:prstGeom prst="rect">
            <a:avLst/>
          </a:prstGeom>
          <a:noFill/>
          <a:ln>
            <a:noFill/>
          </a:ln>
        </p:spPr>
      </p:pic>
      <p:sp>
        <p:nvSpPr>
          <p:cNvPr id="177" name="Google Shape;177;p28"/>
          <p:cNvSpPr txBox="1"/>
          <p:nvPr/>
        </p:nvSpPr>
        <p:spPr>
          <a:xfrm>
            <a:off x="2031812" y="5383724"/>
            <a:ext cx="5080376" cy="1067288"/>
          </a:xfrm>
          <a:prstGeom prst="rect">
            <a:avLst/>
          </a:prstGeom>
          <a:solidFill>
            <a:srgbClr val="A5A5A5">
              <a:alpha val="29411"/>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800"/>
              <a:buFont typeface="Calibri"/>
              <a:buNone/>
            </a:pPr>
            <a:r>
              <a:rPr lang="en-US" sz="2800" b="1" dirty="0">
                <a:solidFill>
                  <a:schemeClr val="lt1"/>
                </a:solidFill>
                <a:latin typeface="Raleway" panose="020B0003030101060003" pitchFamily="34" charset="0"/>
                <a:ea typeface="Calibri"/>
                <a:cs typeface="Calibri"/>
                <a:sym typeface="Calibri"/>
              </a:rPr>
              <a:t>Cyber Attacks</a:t>
            </a:r>
          </a:p>
          <a:p>
            <a:pPr marL="0" marR="0" lvl="0" indent="0" algn="ctr" rtl="0">
              <a:spcBef>
                <a:spcPts val="0"/>
              </a:spcBef>
              <a:spcAft>
                <a:spcPts val="0"/>
              </a:spcAft>
              <a:buClr>
                <a:schemeClr val="lt1"/>
              </a:buClr>
              <a:buSzPts val="2800"/>
              <a:buFont typeface="Calibri"/>
              <a:buNone/>
            </a:pPr>
            <a:r>
              <a:rPr lang="en-US" sz="2800" b="1" dirty="0">
                <a:solidFill>
                  <a:schemeClr val="lt1"/>
                </a:solidFill>
                <a:latin typeface="Raleway" panose="020B0003030101060003" pitchFamily="34" charset="0"/>
                <a:ea typeface="Calibri"/>
                <a:cs typeface="Calibri"/>
                <a:sym typeface="Calibri"/>
              </a:rPr>
              <a:t>Part 2</a:t>
            </a:r>
            <a:endParaRPr sz="2800" b="1" dirty="0">
              <a:solidFill>
                <a:schemeClr val="lt1"/>
              </a:solidFill>
              <a:latin typeface="Calibri"/>
              <a:ea typeface="Calibri"/>
              <a:cs typeface="Calibri"/>
              <a:sym typeface="Calibri"/>
            </a:endParaRPr>
          </a:p>
        </p:txBody>
      </p:sp>
      <p:pic>
        <p:nvPicPr>
          <p:cNvPr id="6" name="Picture 5" descr="A black and white logo">
            <a:extLst>
              <a:ext uri="{FF2B5EF4-FFF2-40B4-BE49-F238E27FC236}">
                <a16:creationId xmlns:a16="http://schemas.microsoft.com/office/drawing/2014/main" id="{0F9F5973-F804-3A47-05C2-297C0479BA70}"/>
              </a:ext>
            </a:extLst>
          </p:cNvPr>
          <p:cNvPicPr>
            <a:picLocks/>
          </p:cNvPicPr>
          <p:nvPr/>
        </p:nvPicPr>
        <p:blipFill rotWithShape="1">
          <a:blip r:embed="rId4"/>
          <a:srcRect l="22635"/>
          <a:stretch/>
        </p:blipFill>
        <p:spPr>
          <a:xfrm>
            <a:off x="38711" y="6180684"/>
            <a:ext cx="1821728" cy="561921"/>
          </a:xfrm>
          <a:prstGeom prst="rect">
            <a:avLst/>
          </a:prstGeom>
        </p:spPr>
      </p:pic>
      <p:pic>
        <p:nvPicPr>
          <p:cNvPr id="2" name="Google Shape;218;p29">
            <a:extLst>
              <a:ext uri="{FF2B5EF4-FFF2-40B4-BE49-F238E27FC236}">
                <a16:creationId xmlns:a16="http://schemas.microsoft.com/office/drawing/2014/main" id="{D6167940-57D9-3190-5749-4E157B765EFE}"/>
              </a:ext>
            </a:extLst>
          </p:cNvPr>
          <p:cNvPicPr preferRelativeResize="0"/>
          <p:nvPr/>
        </p:nvPicPr>
        <p:blipFill rotWithShape="1">
          <a:blip r:embed="rId5">
            <a:alphaModFix/>
          </a:blip>
          <a:srcRect/>
          <a:stretch/>
        </p:blipFill>
        <p:spPr>
          <a:xfrm>
            <a:off x="3124200" y="6502400"/>
            <a:ext cx="2895600" cy="355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text with black text&#10;&#10;Description automatically generated">
            <a:extLst>
              <a:ext uri="{FF2B5EF4-FFF2-40B4-BE49-F238E27FC236}">
                <a16:creationId xmlns:a16="http://schemas.microsoft.com/office/drawing/2014/main" id="{E1224618-AE73-09AE-4076-26EF16A5F88F}"/>
              </a:ext>
            </a:extLst>
          </p:cNvPr>
          <p:cNvPicPr>
            <a:picLocks noChangeAspect="1"/>
          </p:cNvPicPr>
          <p:nvPr/>
        </p:nvPicPr>
        <p:blipFill>
          <a:blip r:embed="rId5"/>
          <a:stretch>
            <a:fillRect/>
          </a:stretch>
        </p:blipFill>
        <p:spPr>
          <a:xfrm>
            <a:off x="685800" y="1483923"/>
            <a:ext cx="7772400" cy="3890153"/>
          </a:xfrm>
          <a:prstGeom prst="rect">
            <a:avLst/>
          </a:prstGeom>
        </p:spPr>
      </p:pic>
    </p:spTree>
    <p:extLst>
      <p:ext uri="{BB962C8B-B14F-4D97-AF65-F5344CB8AC3E}">
        <p14:creationId xmlns:p14="http://schemas.microsoft.com/office/powerpoint/2010/main" val="51726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pie chart with text on it&#10;&#10;Description automatically generated">
            <a:extLst>
              <a:ext uri="{FF2B5EF4-FFF2-40B4-BE49-F238E27FC236}">
                <a16:creationId xmlns:a16="http://schemas.microsoft.com/office/drawing/2014/main" id="{B59C7CA4-075D-F20D-A411-BC84061BAA92}"/>
              </a:ext>
            </a:extLst>
          </p:cNvPr>
          <p:cNvPicPr>
            <a:picLocks noChangeAspect="1"/>
          </p:cNvPicPr>
          <p:nvPr/>
        </p:nvPicPr>
        <p:blipFill>
          <a:blip r:embed="rId5"/>
          <a:stretch>
            <a:fillRect/>
          </a:stretch>
        </p:blipFill>
        <p:spPr>
          <a:xfrm>
            <a:off x="685800" y="675309"/>
            <a:ext cx="7772400" cy="4866330"/>
          </a:xfrm>
          <a:prstGeom prst="rect">
            <a:avLst/>
          </a:prstGeom>
        </p:spPr>
      </p:pic>
    </p:spTree>
    <p:extLst>
      <p:ext uri="{BB962C8B-B14F-4D97-AF65-F5344CB8AC3E}">
        <p14:creationId xmlns:p14="http://schemas.microsoft.com/office/powerpoint/2010/main" val="905390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aph of a number of error&#10;&#10;Description automatically generated with medium confidence">
            <a:extLst>
              <a:ext uri="{FF2B5EF4-FFF2-40B4-BE49-F238E27FC236}">
                <a16:creationId xmlns:a16="http://schemas.microsoft.com/office/drawing/2014/main" id="{66792F39-DD8A-BD00-D881-42CE0FBC12CC}"/>
              </a:ext>
            </a:extLst>
          </p:cNvPr>
          <p:cNvPicPr>
            <a:picLocks noChangeAspect="1"/>
          </p:cNvPicPr>
          <p:nvPr/>
        </p:nvPicPr>
        <p:blipFill>
          <a:blip r:embed="rId5"/>
          <a:stretch>
            <a:fillRect/>
          </a:stretch>
        </p:blipFill>
        <p:spPr>
          <a:xfrm>
            <a:off x="685800" y="655475"/>
            <a:ext cx="7772400" cy="5198708"/>
          </a:xfrm>
          <a:prstGeom prst="rect">
            <a:avLst/>
          </a:prstGeom>
        </p:spPr>
      </p:pic>
    </p:spTree>
    <p:extLst>
      <p:ext uri="{BB962C8B-B14F-4D97-AF65-F5344CB8AC3E}">
        <p14:creationId xmlns:p14="http://schemas.microsoft.com/office/powerpoint/2010/main" val="327337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aph with blue and white text&#10;&#10;Description automatically generated">
            <a:extLst>
              <a:ext uri="{FF2B5EF4-FFF2-40B4-BE49-F238E27FC236}">
                <a16:creationId xmlns:a16="http://schemas.microsoft.com/office/drawing/2014/main" id="{E39A95C3-6E96-707D-8CF9-70001529F98C}"/>
              </a:ext>
            </a:extLst>
          </p:cNvPr>
          <p:cNvPicPr>
            <a:picLocks noChangeAspect="1"/>
          </p:cNvPicPr>
          <p:nvPr/>
        </p:nvPicPr>
        <p:blipFill>
          <a:blip r:embed="rId5"/>
          <a:stretch>
            <a:fillRect/>
          </a:stretch>
        </p:blipFill>
        <p:spPr>
          <a:xfrm>
            <a:off x="685800" y="540546"/>
            <a:ext cx="7772400" cy="5206463"/>
          </a:xfrm>
          <a:prstGeom prst="rect">
            <a:avLst/>
          </a:prstGeom>
        </p:spPr>
      </p:pic>
    </p:spTree>
    <p:extLst>
      <p:ext uri="{BB962C8B-B14F-4D97-AF65-F5344CB8AC3E}">
        <p14:creationId xmlns:p14="http://schemas.microsoft.com/office/powerpoint/2010/main" val="98153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aph with blue bars&#10;&#10;Description automatically generated">
            <a:extLst>
              <a:ext uri="{FF2B5EF4-FFF2-40B4-BE49-F238E27FC236}">
                <a16:creationId xmlns:a16="http://schemas.microsoft.com/office/drawing/2014/main" id="{12D1642A-0B15-1C6D-C913-408E5254613F}"/>
              </a:ext>
            </a:extLst>
          </p:cNvPr>
          <p:cNvPicPr>
            <a:picLocks noChangeAspect="1"/>
          </p:cNvPicPr>
          <p:nvPr/>
        </p:nvPicPr>
        <p:blipFill>
          <a:blip r:embed="rId5"/>
          <a:stretch>
            <a:fillRect/>
          </a:stretch>
        </p:blipFill>
        <p:spPr>
          <a:xfrm>
            <a:off x="685800" y="977303"/>
            <a:ext cx="7772400" cy="4903393"/>
          </a:xfrm>
          <a:prstGeom prst="rect">
            <a:avLst/>
          </a:prstGeom>
        </p:spPr>
      </p:pic>
    </p:spTree>
    <p:extLst>
      <p:ext uri="{BB962C8B-B14F-4D97-AF65-F5344CB8AC3E}">
        <p14:creationId xmlns:p14="http://schemas.microsoft.com/office/powerpoint/2010/main" val="1584039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8885F923-DE44-9A93-DFC9-A8068523117D}"/>
              </a:ext>
            </a:extLst>
          </p:cNvPr>
          <p:cNvPicPr>
            <a:picLocks noChangeAspect="1"/>
          </p:cNvPicPr>
          <p:nvPr/>
        </p:nvPicPr>
        <p:blipFill>
          <a:blip r:embed="rId5"/>
          <a:stretch>
            <a:fillRect/>
          </a:stretch>
        </p:blipFill>
        <p:spPr>
          <a:xfrm>
            <a:off x="685800" y="1818120"/>
            <a:ext cx="7772400" cy="3221760"/>
          </a:xfrm>
          <a:prstGeom prst="rect">
            <a:avLst/>
          </a:prstGeom>
        </p:spPr>
      </p:pic>
    </p:spTree>
    <p:extLst>
      <p:ext uri="{BB962C8B-B14F-4D97-AF65-F5344CB8AC3E}">
        <p14:creationId xmlns:p14="http://schemas.microsoft.com/office/powerpoint/2010/main" val="902610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ey and white text&#10;&#10;Description automatically generated with medium confidence">
            <a:extLst>
              <a:ext uri="{FF2B5EF4-FFF2-40B4-BE49-F238E27FC236}">
                <a16:creationId xmlns:a16="http://schemas.microsoft.com/office/drawing/2014/main" id="{2FB40C00-F85E-E032-9E82-8F35A709F78B}"/>
              </a:ext>
            </a:extLst>
          </p:cNvPr>
          <p:cNvPicPr>
            <a:picLocks noChangeAspect="1"/>
          </p:cNvPicPr>
          <p:nvPr/>
        </p:nvPicPr>
        <p:blipFill>
          <a:blip r:embed="rId5"/>
          <a:stretch>
            <a:fillRect/>
          </a:stretch>
        </p:blipFill>
        <p:spPr>
          <a:xfrm>
            <a:off x="685800" y="382811"/>
            <a:ext cx="7772400" cy="5511621"/>
          </a:xfrm>
          <a:prstGeom prst="rect">
            <a:avLst/>
          </a:prstGeom>
        </p:spPr>
      </p:pic>
    </p:spTree>
    <p:extLst>
      <p:ext uri="{BB962C8B-B14F-4D97-AF65-F5344CB8AC3E}">
        <p14:creationId xmlns:p14="http://schemas.microsoft.com/office/powerpoint/2010/main" val="361585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C0506B5-E519-78AB-3075-014A809B7817}"/>
              </a:ext>
            </a:extLst>
          </p:cNvPr>
          <p:cNvPicPr>
            <a:picLocks noChangeAspect="1"/>
          </p:cNvPicPr>
          <p:nvPr/>
        </p:nvPicPr>
        <p:blipFill>
          <a:blip r:embed="rId5"/>
          <a:stretch>
            <a:fillRect/>
          </a:stretch>
        </p:blipFill>
        <p:spPr>
          <a:xfrm>
            <a:off x="685800" y="661430"/>
            <a:ext cx="7772400" cy="4926937"/>
          </a:xfrm>
          <a:prstGeom prst="rect">
            <a:avLst/>
          </a:prstGeom>
        </p:spPr>
      </p:pic>
    </p:spTree>
    <p:extLst>
      <p:ext uri="{BB962C8B-B14F-4D97-AF65-F5344CB8AC3E}">
        <p14:creationId xmlns:p14="http://schemas.microsoft.com/office/powerpoint/2010/main" val="180903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53A434F-B383-0B49-4BF4-4B303E83D1AD}"/>
              </a:ext>
            </a:extLst>
          </p:cNvPr>
          <p:cNvPicPr>
            <a:picLocks noChangeAspect="1"/>
          </p:cNvPicPr>
          <p:nvPr/>
        </p:nvPicPr>
        <p:blipFill>
          <a:blip r:embed="rId5"/>
          <a:stretch>
            <a:fillRect/>
          </a:stretch>
        </p:blipFill>
        <p:spPr>
          <a:xfrm>
            <a:off x="685800" y="540915"/>
            <a:ext cx="7772400" cy="5205836"/>
          </a:xfrm>
          <a:prstGeom prst="rect">
            <a:avLst/>
          </a:prstGeom>
        </p:spPr>
      </p:pic>
    </p:spTree>
    <p:extLst>
      <p:ext uri="{BB962C8B-B14F-4D97-AF65-F5344CB8AC3E}">
        <p14:creationId xmlns:p14="http://schemas.microsoft.com/office/powerpoint/2010/main" val="2371752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tack&#10;&#10;Description automatically generated">
            <a:extLst>
              <a:ext uri="{FF2B5EF4-FFF2-40B4-BE49-F238E27FC236}">
                <a16:creationId xmlns:a16="http://schemas.microsoft.com/office/drawing/2014/main" id="{7896960D-7853-75B7-4508-2DA97F68EC15}"/>
              </a:ext>
            </a:extLst>
          </p:cNvPr>
          <p:cNvPicPr>
            <a:picLocks noChangeAspect="1"/>
          </p:cNvPicPr>
          <p:nvPr/>
        </p:nvPicPr>
        <p:blipFill>
          <a:blip r:embed="rId5"/>
          <a:stretch>
            <a:fillRect/>
          </a:stretch>
        </p:blipFill>
        <p:spPr>
          <a:xfrm>
            <a:off x="685800" y="388973"/>
            <a:ext cx="7772400" cy="5575172"/>
          </a:xfrm>
          <a:prstGeom prst="rect">
            <a:avLst/>
          </a:prstGeom>
        </p:spPr>
      </p:pic>
    </p:spTree>
    <p:extLst>
      <p:ext uri="{BB962C8B-B14F-4D97-AF65-F5344CB8AC3E}">
        <p14:creationId xmlns:p14="http://schemas.microsoft.com/office/powerpoint/2010/main" val="788942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43AB10DA-8BBF-F7F1-7E6A-320280071D3A}"/>
              </a:ext>
            </a:extLst>
          </p:cNvPr>
          <p:cNvPicPr>
            <a:picLocks noChangeAspect="1"/>
          </p:cNvPicPr>
          <p:nvPr/>
        </p:nvPicPr>
        <p:blipFill>
          <a:blip r:embed="rId5"/>
          <a:stretch>
            <a:fillRect/>
          </a:stretch>
        </p:blipFill>
        <p:spPr>
          <a:xfrm>
            <a:off x="685800" y="1653678"/>
            <a:ext cx="7772400" cy="3550644"/>
          </a:xfrm>
          <a:prstGeom prst="rect">
            <a:avLst/>
          </a:prstGeom>
        </p:spPr>
      </p:pic>
    </p:spTree>
    <p:extLst>
      <p:ext uri="{BB962C8B-B14F-4D97-AF65-F5344CB8AC3E}">
        <p14:creationId xmlns:p14="http://schemas.microsoft.com/office/powerpoint/2010/main" val="1490566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tack of information&#10;&#10;Description automatically generated">
            <a:extLst>
              <a:ext uri="{FF2B5EF4-FFF2-40B4-BE49-F238E27FC236}">
                <a16:creationId xmlns:a16="http://schemas.microsoft.com/office/drawing/2014/main" id="{DA97BF5E-5540-B93B-6217-6BE0C4C633C3}"/>
              </a:ext>
            </a:extLst>
          </p:cNvPr>
          <p:cNvPicPr>
            <a:picLocks noChangeAspect="1"/>
          </p:cNvPicPr>
          <p:nvPr/>
        </p:nvPicPr>
        <p:blipFill>
          <a:blip r:embed="rId5"/>
          <a:stretch>
            <a:fillRect/>
          </a:stretch>
        </p:blipFill>
        <p:spPr>
          <a:xfrm>
            <a:off x="685800" y="443174"/>
            <a:ext cx="7772400" cy="5446018"/>
          </a:xfrm>
          <a:prstGeom prst="rect">
            <a:avLst/>
          </a:prstGeom>
        </p:spPr>
      </p:pic>
    </p:spTree>
    <p:extLst>
      <p:ext uri="{BB962C8B-B14F-4D97-AF65-F5344CB8AC3E}">
        <p14:creationId xmlns:p14="http://schemas.microsoft.com/office/powerpoint/2010/main" val="378684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tack of data&#10;&#10;Description automatically generated">
            <a:extLst>
              <a:ext uri="{FF2B5EF4-FFF2-40B4-BE49-F238E27FC236}">
                <a16:creationId xmlns:a16="http://schemas.microsoft.com/office/drawing/2014/main" id="{66EFF1A5-807F-DBA0-36AD-1F762974B080}"/>
              </a:ext>
            </a:extLst>
          </p:cNvPr>
          <p:cNvPicPr>
            <a:picLocks noChangeAspect="1"/>
          </p:cNvPicPr>
          <p:nvPr/>
        </p:nvPicPr>
        <p:blipFill>
          <a:blip r:embed="rId5"/>
          <a:stretch>
            <a:fillRect/>
          </a:stretch>
        </p:blipFill>
        <p:spPr>
          <a:xfrm>
            <a:off x="685800" y="396202"/>
            <a:ext cx="7772400" cy="5599892"/>
          </a:xfrm>
          <a:prstGeom prst="rect">
            <a:avLst/>
          </a:prstGeom>
        </p:spPr>
      </p:pic>
    </p:spTree>
    <p:extLst>
      <p:ext uri="{BB962C8B-B14F-4D97-AF65-F5344CB8AC3E}">
        <p14:creationId xmlns:p14="http://schemas.microsoft.com/office/powerpoint/2010/main" val="3477037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5" name="Picture 4" descr="A diagram of a stack smashing&#10;&#10;Description automatically generated">
            <a:extLst>
              <a:ext uri="{FF2B5EF4-FFF2-40B4-BE49-F238E27FC236}">
                <a16:creationId xmlns:a16="http://schemas.microsoft.com/office/drawing/2014/main" id="{69309AAA-5C05-1D01-A72E-3A66BDC60E03}"/>
              </a:ext>
            </a:extLst>
          </p:cNvPr>
          <p:cNvPicPr>
            <a:picLocks noChangeAspect="1"/>
          </p:cNvPicPr>
          <p:nvPr/>
        </p:nvPicPr>
        <p:blipFill>
          <a:blip r:embed="rId5"/>
          <a:stretch>
            <a:fillRect/>
          </a:stretch>
        </p:blipFill>
        <p:spPr>
          <a:xfrm>
            <a:off x="685800" y="305763"/>
            <a:ext cx="7772400" cy="5716628"/>
          </a:xfrm>
          <a:prstGeom prst="rect">
            <a:avLst/>
          </a:prstGeom>
        </p:spPr>
      </p:pic>
    </p:spTree>
    <p:extLst>
      <p:ext uri="{BB962C8B-B14F-4D97-AF65-F5344CB8AC3E}">
        <p14:creationId xmlns:p14="http://schemas.microsoft.com/office/powerpoint/2010/main" val="3931586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31716F23-97CC-D19E-E667-C1D989209C89}"/>
              </a:ext>
            </a:extLst>
          </p:cNvPr>
          <p:cNvPicPr>
            <a:picLocks noChangeAspect="1"/>
          </p:cNvPicPr>
          <p:nvPr/>
        </p:nvPicPr>
        <p:blipFill>
          <a:blip r:embed="rId5"/>
          <a:stretch>
            <a:fillRect/>
          </a:stretch>
        </p:blipFill>
        <p:spPr>
          <a:xfrm>
            <a:off x="685800" y="1777867"/>
            <a:ext cx="7772400" cy="2880949"/>
          </a:xfrm>
          <a:prstGeom prst="rect">
            <a:avLst/>
          </a:prstGeom>
        </p:spPr>
      </p:pic>
    </p:spTree>
    <p:extLst>
      <p:ext uri="{BB962C8B-B14F-4D97-AF65-F5344CB8AC3E}">
        <p14:creationId xmlns:p14="http://schemas.microsoft.com/office/powerpoint/2010/main" val="3303154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pink box with black text&#10;&#10;Description automatically generated">
            <a:extLst>
              <a:ext uri="{FF2B5EF4-FFF2-40B4-BE49-F238E27FC236}">
                <a16:creationId xmlns:a16="http://schemas.microsoft.com/office/drawing/2014/main" id="{D7F51A7B-B2A1-4293-B49F-E1578E507375}"/>
              </a:ext>
            </a:extLst>
          </p:cNvPr>
          <p:cNvPicPr>
            <a:picLocks noChangeAspect="1"/>
          </p:cNvPicPr>
          <p:nvPr/>
        </p:nvPicPr>
        <p:blipFill>
          <a:blip r:embed="rId5"/>
          <a:stretch>
            <a:fillRect/>
          </a:stretch>
        </p:blipFill>
        <p:spPr>
          <a:xfrm>
            <a:off x="685800" y="558464"/>
            <a:ext cx="7772400" cy="5361060"/>
          </a:xfrm>
          <a:prstGeom prst="rect">
            <a:avLst/>
          </a:prstGeom>
        </p:spPr>
      </p:pic>
    </p:spTree>
    <p:extLst>
      <p:ext uri="{BB962C8B-B14F-4D97-AF65-F5344CB8AC3E}">
        <p14:creationId xmlns:p14="http://schemas.microsoft.com/office/powerpoint/2010/main" val="94643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9350639A-DD00-9B88-AE7A-FAE65FF92541}"/>
              </a:ext>
            </a:extLst>
          </p:cNvPr>
          <p:cNvPicPr>
            <a:picLocks noChangeAspect="1"/>
          </p:cNvPicPr>
          <p:nvPr/>
        </p:nvPicPr>
        <p:blipFill>
          <a:blip r:embed="rId5"/>
          <a:stretch>
            <a:fillRect/>
          </a:stretch>
        </p:blipFill>
        <p:spPr>
          <a:xfrm>
            <a:off x="685800" y="1372975"/>
            <a:ext cx="7772400" cy="4112050"/>
          </a:xfrm>
          <a:prstGeom prst="rect">
            <a:avLst/>
          </a:prstGeom>
        </p:spPr>
      </p:pic>
    </p:spTree>
    <p:extLst>
      <p:ext uri="{BB962C8B-B14F-4D97-AF65-F5344CB8AC3E}">
        <p14:creationId xmlns:p14="http://schemas.microsoft.com/office/powerpoint/2010/main" val="164119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hellcode&#10;&#10;Description automatically generated">
            <a:extLst>
              <a:ext uri="{FF2B5EF4-FFF2-40B4-BE49-F238E27FC236}">
                <a16:creationId xmlns:a16="http://schemas.microsoft.com/office/drawing/2014/main" id="{9864989C-4193-4A00-8EA5-54074BD89E29}"/>
              </a:ext>
            </a:extLst>
          </p:cNvPr>
          <p:cNvPicPr>
            <a:picLocks noChangeAspect="1"/>
          </p:cNvPicPr>
          <p:nvPr/>
        </p:nvPicPr>
        <p:blipFill>
          <a:blip r:embed="rId5"/>
          <a:stretch>
            <a:fillRect/>
          </a:stretch>
        </p:blipFill>
        <p:spPr>
          <a:xfrm>
            <a:off x="685800" y="1024697"/>
            <a:ext cx="7772400" cy="4808605"/>
          </a:xfrm>
          <a:prstGeom prst="rect">
            <a:avLst/>
          </a:prstGeom>
        </p:spPr>
      </p:pic>
    </p:spTree>
    <p:extLst>
      <p:ext uri="{BB962C8B-B14F-4D97-AF65-F5344CB8AC3E}">
        <p14:creationId xmlns:p14="http://schemas.microsoft.com/office/powerpoint/2010/main" val="358844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D061898C-BC46-9BA0-388D-9B3C48681037}"/>
              </a:ext>
            </a:extLst>
          </p:cNvPr>
          <p:cNvPicPr>
            <a:picLocks noChangeAspect="1"/>
          </p:cNvPicPr>
          <p:nvPr/>
        </p:nvPicPr>
        <p:blipFill>
          <a:blip r:embed="rId5"/>
          <a:stretch>
            <a:fillRect/>
          </a:stretch>
        </p:blipFill>
        <p:spPr>
          <a:xfrm>
            <a:off x="685800" y="508181"/>
            <a:ext cx="7772400" cy="5409529"/>
          </a:xfrm>
          <a:prstGeom prst="rect">
            <a:avLst/>
          </a:prstGeom>
        </p:spPr>
      </p:pic>
    </p:spTree>
    <p:extLst>
      <p:ext uri="{BB962C8B-B14F-4D97-AF65-F5344CB8AC3E}">
        <p14:creationId xmlns:p14="http://schemas.microsoft.com/office/powerpoint/2010/main" val="191223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error&#10;&#10;Description automatically generated">
            <a:extLst>
              <a:ext uri="{FF2B5EF4-FFF2-40B4-BE49-F238E27FC236}">
                <a16:creationId xmlns:a16="http://schemas.microsoft.com/office/drawing/2014/main" id="{3ED72334-7A40-B9C3-77F3-275BDFF26013}"/>
              </a:ext>
            </a:extLst>
          </p:cNvPr>
          <p:cNvPicPr>
            <a:picLocks noChangeAspect="1"/>
          </p:cNvPicPr>
          <p:nvPr/>
        </p:nvPicPr>
        <p:blipFill>
          <a:blip r:embed="rId5"/>
          <a:stretch>
            <a:fillRect/>
          </a:stretch>
        </p:blipFill>
        <p:spPr>
          <a:xfrm>
            <a:off x="685800" y="542767"/>
            <a:ext cx="7772400" cy="5350732"/>
          </a:xfrm>
          <a:prstGeom prst="rect">
            <a:avLst/>
          </a:prstGeom>
        </p:spPr>
      </p:pic>
    </p:spTree>
    <p:extLst>
      <p:ext uri="{BB962C8B-B14F-4D97-AF65-F5344CB8AC3E}">
        <p14:creationId xmlns:p14="http://schemas.microsoft.com/office/powerpoint/2010/main" val="15829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5" name="Picture 4" descr="A white text with black text&#10;&#10;Description automatically generated">
            <a:extLst>
              <a:ext uri="{FF2B5EF4-FFF2-40B4-BE49-F238E27FC236}">
                <a16:creationId xmlns:a16="http://schemas.microsoft.com/office/drawing/2014/main" id="{783611FE-234B-CAE2-7201-ECC67A494459}"/>
              </a:ext>
            </a:extLst>
          </p:cNvPr>
          <p:cNvPicPr>
            <a:picLocks noChangeAspect="1"/>
          </p:cNvPicPr>
          <p:nvPr/>
        </p:nvPicPr>
        <p:blipFill>
          <a:blip r:embed="rId5"/>
          <a:stretch>
            <a:fillRect/>
          </a:stretch>
        </p:blipFill>
        <p:spPr>
          <a:xfrm>
            <a:off x="685800" y="1227349"/>
            <a:ext cx="7772400" cy="4038899"/>
          </a:xfrm>
          <a:prstGeom prst="rect">
            <a:avLst/>
          </a:prstGeom>
        </p:spPr>
      </p:pic>
    </p:spTree>
    <p:extLst>
      <p:ext uri="{BB962C8B-B14F-4D97-AF65-F5344CB8AC3E}">
        <p14:creationId xmlns:p14="http://schemas.microsoft.com/office/powerpoint/2010/main" val="194388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00F49A0-E3AF-E78C-D9A4-D502E2EB8305}"/>
              </a:ext>
            </a:extLst>
          </p:cNvPr>
          <p:cNvPicPr>
            <a:picLocks noChangeAspect="1"/>
          </p:cNvPicPr>
          <p:nvPr/>
        </p:nvPicPr>
        <p:blipFill>
          <a:blip r:embed="rId5"/>
          <a:stretch>
            <a:fillRect/>
          </a:stretch>
        </p:blipFill>
        <p:spPr>
          <a:xfrm>
            <a:off x="685800" y="115395"/>
            <a:ext cx="7772400" cy="5854944"/>
          </a:xfrm>
          <a:prstGeom prst="rect">
            <a:avLst/>
          </a:prstGeom>
        </p:spPr>
      </p:pic>
    </p:spTree>
    <p:extLst>
      <p:ext uri="{BB962C8B-B14F-4D97-AF65-F5344CB8AC3E}">
        <p14:creationId xmlns:p14="http://schemas.microsoft.com/office/powerpoint/2010/main" val="2959350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tructure&#10;&#10;Description automatically generated">
            <a:extLst>
              <a:ext uri="{FF2B5EF4-FFF2-40B4-BE49-F238E27FC236}">
                <a16:creationId xmlns:a16="http://schemas.microsoft.com/office/drawing/2014/main" id="{6C43BDDA-A48B-527D-FA36-240FBA82ABA3}"/>
              </a:ext>
            </a:extLst>
          </p:cNvPr>
          <p:cNvPicPr>
            <a:picLocks noChangeAspect="1"/>
          </p:cNvPicPr>
          <p:nvPr/>
        </p:nvPicPr>
        <p:blipFill>
          <a:blip r:embed="rId5"/>
          <a:stretch>
            <a:fillRect/>
          </a:stretch>
        </p:blipFill>
        <p:spPr>
          <a:xfrm>
            <a:off x="685800" y="444957"/>
            <a:ext cx="7772400" cy="5442986"/>
          </a:xfrm>
          <a:prstGeom prst="rect">
            <a:avLst/>
          </a:prstGeom>
        </p:spPr>
      </p:pic>
    </p:spTree>
    <p:extLst>
      <p:ext uri="{BB962C8B-B14F-4D97-AF65-F5344CB8AC3E}">
        <p14:creationId xmlns:p14="http://schemas.microsoft.com/office/powerpoint/2010/main" val="310895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C8FDC03A-F963-FEE2-9A28-BF8E41FC0FAF}"/>
              </a:ext>
            </a:extLst>
          </p:cNvPr>
          <p:cNvPicPr>
            <a:picLocks noChangeAspect="1"/>
          </p:cNvPicPr>
          <p:nvPr/>
        </p:nvPicPr>
        <p:blipFill>
          <a:blip r:embed="rId5"/>
          <a:stretch>
            <a:fillRect/>
          </a:stretch>
        </p:blipFill>
        <p:spPr>
          <a:xfrm>
            <a:off x="685800" y="762918"/>
            <a:ext cx="7772400" cy="4791419"/>
          </a:xfrm>
          <a:prstGeom prst="rect">
            <a:avLst/>
          </a:prstGeom>
        </p:spPr>
      </p:pic>
    </p:spTree>
    <p:extLst>
      <p:ext uri="{BB962C8B-B14F-4D97-AF65-F5344CB8AC3E}">
        <p14:creationId xmlns:p14="http://schemas.microsoft.com/office/powerpoint/2010/main" val="270430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B9888E2D-6BCE-FD36-D9CB-6FBF4EA4FBFB}"/>
              </a:ext>
            </a:extLst>
          </p:cNvPr>
          <p:cNvPicPr>
            <a:picLocks noChangeAspect="1"/>
          </p:cNvPicPr>
          <p:nvPr/>
        </p:nvPicPr>
        <p:blipFill>
          <a:blip r:embed="rId5"/>
          <a:stretch>
            <a:fillRect/>
          </a:stretch>
        </p:blipFill>
        <p:spPr>
          <a:xfrm>
            <a:off x="685800" y="1727327"/>
            <a:ext cx="7772400" cy="3403345"/>
          </a:xfrm>
          <a:prstGeom prst="rect">
            <a:avLst/>
          </a:prstGeom>
        </p:spPr>
      </p:pic>
    </p:spTree>
    <p:extLst>
      <p:ext uri="{BB962C8B-B14F-4D97-AF65-F5344CB8AC3E}">
        <p14:creationId xmlns:p14="http://schemas.microsoft.com/office/powerpoint/2010/main" val="235452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2" name="Picture 1">
            <a:extLst>
              <a:ext uri="{FF2B5EF4-FFF2-40B4-BE49-F238E27FC236}">
                <a16:creationId xmlns:a16="http://schemas.microsoft.com/office/drawing/2014/main" id="{440E8C9E-7515-934A-8289-409A1189838C}"/>
              </a:ext>
            </a:extLst>
          </p:cNvPr>
          <p:cNvPicPr>
            <a:picLocks noChangeAspect="1"/>
          </p:cNvPicPr>
          <p:nvPr/>
        </p:nvPicPr>
        <p:blipFill>
          <a:blip r:embed="rId5"/>
          <a:stretch>
            <a:fillRect/>
          </a:stretch>
        </p:blipFill>
        <p:spPr>
          <a:xfrm>
            <a:off x="685800" y="624562"/>
            <a:ext cx="7772400" cy="5248692"/>
          </a:xfrm>
          <a:prstGeom prst="rect">
            <a:avLst/>
          </a:prstGeom>
        </p:spPr>
      </p:pic>
    </p:spTree>
    <p:extLst>
      <p:ext uri="{BB962C8B-B14F-4D97-AF65-F5344CB8AC3E}">
        <p14:creationId xmlns:p14="http://schemas.microsoft.com/office/powerpoint/2010/main" val="200735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B9DF5709-CB9D-9BF4-4F34-94F392D25FA3}"/>
              </a:ext>
            </a:extLst>
          </p:cNvPr>
          <p:cNvPicPr>
            <a:picLocks noChangeAspect="1"/>
          </p:cNvPicPr>
          <p:nvPr/>
        </p:nvPicPr>
        <p:blipFill>
          <a:blip r:embed="rId5"/>
          <a:stretch>
            <a:fillRect/>
          </a:stretch>
        </p:blipFill>
        <p:spPr>
          <a:xfrm>
            <a:off x="685800" y="2141427"/>
            <a:ext cx="7772400" cy="2575145"/>
          </a:xfrm>
          <a:prstGeom prst="rect">
            <a:avLst/>
          </a:prstGeom>
        </p:spPr>
      </p:pic>
    </p:spTree>
    <p:extLst>
      <p:ext uri="{BB962C8B-B14F-4D97-AF65-F5344CB8AC3E}">
        <p14:creationId xmlns:p14="http://schemas.microsoft.com/office/powerpoint/2010/main" val="457291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B8C0FDA8-225C-0D8B-3EAE-2459B61FA2A5}"/>
              </a:ext>
            </a:extLst>
          </p:cNvPr>
          <p:cNvPicPr>
            <a:picLocks noChangeAspect="1"/>
          </p:cNvPicPr>
          <p:nvPr/>
        </p:nvPicPr>
        <p:blipFill>
          <a:blip r:embed="rId5"/>
          <a:stretch>
            <a:fillRect/>
          </a:stretch>
        </p:blipFill>
        <p:spPr>
          <a:xfrm>
            <a:off x="685800" y="1342696"/>
            <a:ext cx="7772400" cy="3805795"/>
          </a:xfrm>
          <a:prstGeom prst="rect">
            <a:avLst/>
          </a:prstGeom>
        </p:spPr>
      </p:pic>
    </p:spTree>
    <p:extLst>
      <p:ext uri="{BB962C8B-B14F-4D97-AF65-F5344CB8AC3E}">
        <p14:creationId xmlns:p14="http://schemas.microsoft.com/office/powerpoint/2010/main" val="359444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93BD9254-A662-F5CD-AFF9-444C415C513D}"/>
              </a:ext>
            </a:extLst>
          </p:cNvPr>
          <p:cNvPicPr>
            <a:picLocks noChangeAspect="1"/>
          </p:cNvPicPr>
          <p:nvPr/>
        </p:nvPicPr>
        <p:blipFill>
          <a:blip r:embed="rId5"/>
          <a:stretch>
            <a:fillRect/>
          </a:stretch>
        </p:blipFill>
        <p:spPr>
          <a:xfrm>
            <a:off x="685800" y="566552"/>
            <a:ext cx="7772400" cy="5273286"/>
          </a:xfrm>
          <a:prstGeom prst="rect">
            <a:avLst/>
          </a:prstGeom>
        </p:spPr>
      </p:pic>
    </p:spTree>
    <p:extLst>
      <p:ext uri="{BB962C8B-B14F-4D97-AF65-F5344CB8AC3E}">
        <p14:creationId xmlns:p14="http://schemas.microsoft.com/office/powerpoint/2010/main" val="230182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36E103FF-7285-1978-1FBA-E5C31CE6DCEF}"/>
              </a:ext>
            </a:extLst>
          </p:cNvPr>
          <p:cNvPicPr>
            <a:picLocks noChangeAspect="1"/>
          </p:cNvPicPr>
          <p:nvPr/>
        </p:nvPicPr>
        <p:blipFill>
          <a:blip r:embed="rId5"/>
          <a:stretch>
            <a:fillRect/>
          </a:stretch>
        </p:blipFill>
        <p:spPr>
          <a:xfrm>
            <a:off x="685800" y="684427"/>
            <a:ext cx="7772400" cy="4924854"/>
          </a:xfrm>
          <a:prstGeom prst="rect">
            <a:avLst/>
          </a:prstGeom>
        </p:spPr>
      </p:pic>
    </p:spTree>
    <p:extLst>
      <p:ext uri="{BB962C8B-B14F-4D97-AF65-F5344CB8AC3E}">
        <p14:creationId xmlns:p14="http://schemas.microsoft.com/office/powerpoint/2010/main" val="445321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DC5433E0-4B04-E94B-A15B-51A42EDBA388}"/>
              </a:ext>
            </a:extLst>
          </p:cNvPr>
          <p:cNvPicPr>
            <a:picLocks noChangeAspect="1"/>
          </p:cNvPicPr>
          <p:nvPr/>
        </p:nvPicPr>
        <p:blipFill>
          <a:blip r:embed="rId5"/>
          <a:stretch>
            <a:fillRect/>
          </a:stretch>
        </p:blipFill>
        <p:spPr>
          <a:xfrm>
            <a:off x="685800" y="778057"/>
            <a:ext cx="7772400" cy="4839705"/>
          </a:xfrm>
          <a:prstGeom prst="rect">
            <a:avLst/>
          </a:prstGeom>
        </p:spPr>
      </p:pic>
    </p:spTree>
    <p:extLst>
      <p:ext uri="{BB962C8B-B14F-4D97-AF65-F5344CB8AC3E}">
        <p14:creationId xmlns:p14="http://schemas.microsoft.com/office/powerpoint/2010/main" val="563622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DD1A1E2A-71F1-272C-A47A-67DD45982F96}"/>
              </a:ext>
            </a:extLst>
          </p:cNvPr>
          <p:cNvPicPr>
            <a:picLocks noChangeAspect="1"/>
          </p:cNvPicPr>
          <p:nvPr/>
        </p:nvPicPr>
        <p:blipFill>
          <a:blip r:embed="rId5"/>
          <a:stretch>
            <a:fillRect/>
          </a:stretch>
        </p:blipFill>
        <p:spPr>
          <a:xfrm>
            <a:off x="685800" y="711261"/>
            <a:ext cx="7772400" cy="4768201"/>
          </a:xfrm>
          <a:prstGeom prst="rect">
            <a:avLst/>
          </a:prstGeom>
        </p:spPr>
      </p:pic>
    </p:spTree>
    <p:extLst>
      <p:ext uri="{BB962C8B-B14F-4D97-AF65-F5344CB8AC3E}">
        <p14:creationId xmlns:p14="http://schemas.microsoft.com/office/powerpoint/2010/main" val="1895201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computer screen shot of a website&#10;&#10;Description automatically generated">
            <a:extLst>
              <a:ext uri="{FF2B5EF4-FFF2-40B4-BE49-F238E27FC236}">
                <a16:creationId xmlns:a16="http://schemas.microsoft.com/office/drawing/2014/main" id="{A6F4A2BF-2606-3A15-AC22-29BCAD672BC3}"/>
              </a:ext>
            </a:extLst>
          </p:cNvPr>
          <p:cNvPicPr>
            <a:picLocks noChangeAspect="1"/>
          </p:cNvPicPr>
          <p:nvPr/>
        </p:nvPicPr>
        <p:blipFill>
          <a:blip r:embed="rId5"/>
          <a:stretch>
            <a:fillRect/>
          </a:stretch>
        </p:blipFill>
        <p:spPr>
          <a:xfrm>
            <a:off x="685800" y="454262"/>
            <a:ext cx="7772400" cy="5501193"/>
          </a:xfrm>
          <a:prstGeom prst="rect">
            <a:avLst/>
          </a:prstGeom>
        </p:spPr>
      </p:pic>
    </p:spTree>
    <p:extLst>
      <p:ext uri="{BB962C8B-B14F-4D97-AF65-F5344CB8AC3E}">
        <p14:creationId xmlns:p14="http://schemas.microsoft.com/office/powerpoint/2010/main" val="20447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1E4BFF97-7ECF-B251-EBB7-41ED9F22D739}"/>
              </a:ext>
            </a:extLst>
          </p:cNvPr>
          <p:cNvPicPr>
            <a:picLocks noChangeAspect="1"/>
          </p:cNvPicPr>
          <p:nvPr/>
        </p:nvPicPr>
        <p:blipFill>
          <a:blip r:embed="rId5"/>
          <a:stretch>
            <a:fillRect/>
          </a:stretch>
        </p:blipFill>
        <p:spPr>
          <a:xfrm>
            <a:off x="685800" y="1400880"/>
            <a:ext cx="7772400" cy="3669870"/>
          </a:xfrm>
          <a:prstGeom prst="rect">
            <a:avLst/>
          </a:prstGeom>
        </p:spPr>
      </p:pic>
    </p:spTree>
    <p:extLst>
      <p:ext uri="{BB962C8B-B14F-4D97-AF65-F5344CB8AC3E}">
        <p14:creationId xmlns:p14="http://schemas.microsoft.com/office/powerpoint/2010/main" val="305682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E973347-BC71-D4D5-1204-5200771A212A}"/>
              </a:ext>
            </a:extLst>
          </p:cNvPr>
          <p:cNvPicPr>
            <a:picLocks noChangeAspect="1"/>
          </p:cNvPicPr>
          <p:nvPr/>
        </p:nvPicPr>
        <p:blipFill>
          <a:blip r:embed="rId5"/>
          <a:stretch>
            <a:fillRect/>
          </a:stretch>
        </p:blipFill>
        <p:spPr>
          <a:xfrm>
            <a:off x="685800" y="293312"/>
            <a:ext cx="7772400" cy="5700783"/>
          </a:xfrm>
          <a:prstGeom prst="rect">
            <a:avLst/>
          </a:prstGeom>
        </p:spPr>
      </p:pic>
    </p:spTree>
    <p:extLst>
      <p:ext uri="{BB962C8B-B14F-4D97-AF65-F5344CB8AC3E}">
        <p14:creationId xmlns:p14="http://schemas.microsoft.com/office/powerpoint/2010/main" val="2864122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computer code on a white background&#10;&#10;Description automatically generated">
            <a:extLst>
              <a:ext uri="{FF2B5EF4-FFF2-40B4-BE49-F238E27FC236}">
                <a16:creationId xmlns:a16="http://schemas.microsoft.com/office/drawing/2014/main" id="{AD63B432-498E-9D95-96E0-D374D0A3D298}"/>
              </a:ext>
            </a:extLst>
          </p:cNvPr>
          <p:cNvPicPr>
            <a:picLocks noChangeAspect="1"/>
          </p:cNvPicPr>
          <p:nvPr/>
        </p:nvPicPr>
        <p:blipFill>
          <a:blip r:embed="rId5"/>
          <a:stretch>
            <a:fillRect/>
          </a:stretch>
        </p:blipFill>
        <p:spPr>
          <a:xfrm>
            <a:off x="685800" y="404583"/>
            <a:ext cx="7772400" cy="5511621"/>
          </a:xfrm>
          <a:prstGeom prst="rect">
            <a:avLst/>
          </a:prstGeom>
        </p:spPr>
      </p:pic>
    </p:spTree>
    <p:extLst>
      <p:ext uri="{BB962C8B-B14F-4D97-AF65-F5344CB8AC3E}">
        <p14:creationId xmlns:p14="http://schemas.microsoft.com/office/powerpoint/2010/main" val="2801823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black and white text&#10;&#10;Description automatically generated">
            <a:extLst>
              <a:ext uri="{FF2B5EF4-FFF2-40B4-BE49-F238E27FC236}">
                <a16:creationId xmlns:a16="http://schemas.microsoft.com/office/drawing/2014/main" id="{E54E854B-01F3-63F3-E275-549C7499392B}"/>
              </a:ext>
            </a:extLst>
          </p:cNvPr>
          <p:cNvPicPr>
            <a:picLocks noChangeAspect="1"/>
          </p:cNvPicPr>
          <p:nvPr/>
        </p:nvPicPr>
        <p:blipFill>
          <a:blip r:embed="rId5"/>
          <a:stretch>
            <a:fillRect/>
          </a:stretch>
        </p:blipFill>
        <p:spPr>
          <a:xfrm>
            <a:off x="685800" y="1481871"/>
            <a:ext cx="7772400" cy="3569198"/>
          </a:xfrm>
          <a:prstGeom prst="rect">
            <a:avLst/>
          </a:prstGeom>
        </p:spPr>
      </p:pic>
    </p:spTree>
    <p:extLst>
      <p:ext uri="{BB962C8B-B14F-4D97-AF65-F5344CB8AC3E}">
        <p14:creationId xmlns:p14="http://schemas.microsoft.com/office/powerpoint/2010/main" val="2057418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2" name="Picture 1">
            <a:extLst>
              <a:ext uri="{FF2B5EF4-FFF2-40B4-BE49-F238E27FC236}">
                <a16:creationId xmlns:a16="http://schemas.microsoft.com/office/drawing/2014/main" id="{4B107285-080F-7D0C-5896-1E28E7DB4822}"/>
              </a:ext>
            </a:extLst>
          </p:cNvPr>
          <p:cNvPicPr>
            <a:picLocks noChangeAspect="1"/>
          </p:cNvPicPr>
          <p:nvPr/>
        </p:nvPicPr>
        <p:blipFill>
          <a:blip r:embed="rId5"/>
          <a:stretch>
            <a:fillRect/>
          </a:stretch>
        </p:blipFill>
        <p:spPr>
          <a:xfrm>
            <a:off x="685800" y="714076"/>
            <a:ext cx="7772400" cy="4985483"/>
          </a:xfrm>
          <a:prstGeom prst="rect">
            <a:avLst/>
          </a:prstGeom>
        </p:spPr>
      </p:pic>
    </p:spTree>
    <p:extLst>
      <p:ext uri="{BB962C8B-B14F-4D97-AF65-F5344CB8AC3E}">
        <p14:creationId xmlns:p14="http://schemas.microsoft.com/office/powerpoint/2010/main" val="2419429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program&#10;&#10;Description automatically generated">
            <a:extLst>
              <a:ext uri="{FF2B5EF4-FFF2-40B4-BE49-F238E27FC236}">
                <a16:creationId xmlns:a16="http://schemas.microsoft.com/office/drawing/2014/main" id="{6F17022B-2A8A-4707-19EB-264567A79045}"/>
              </a:ext>
            </a:extLst>
          </p:cNvPr>
          <p:cNvPicPr>
            <a:picLocks noChangeAspect="1"/>
          </p:cNvPicPr>
          <p:nvPr/>
        </p:nvPicPr>
        <p:blipFill>
          <a:blip r:embed="rId5"/>
          <a:stretch>
            <a:fillRect/>
          </a:stretch>
        </p:blipFill>
        <p:spPr>
          <a:xfrm>
            <a:off x="685800" y="499050"/>
            <a:ext cx="7772400" cy="5388038"/>
          </a:xfrm>
          <a:prstGeom prst="rect">
            <a:avLst/>
          </a:prstGeom>
        </p:spPr>
      </p:pic>
    </p:spTree>
    <p:extLst>
      <p:ext uri="{BB962C8B-B14F-4D97-AF65-F5344CB8AC3E}">
        <p14:creationId xmlns:p14="http://schemas.microsoft.com/office/powerpoint/2010/main" val="37363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EA72E8F3-78E3-9DDD-1977-C8E3FD795AA6}"/>
              </a:ext>
            </a:extLst>
          </p:cNvPr>
          <p:cNvPicPr>
            <a:picLocks noChangeAspect="1"/>
          </p:cNvPicPr>
          <p:nvPr/>
        </p:nvPicPr>
        <p:blipFill>
          <a:blip r:embed="rId5"/>
          <a:stretch>
            <a:fillRect/>
          </a:stretch>
        </p:blipFill>
        <p:spPr>
          <a:xfrm>
            <a:off x="685800" y="1040080"/>
            <a:ext cx="7772400" cy="4098174"/>
          </a:xfrm>
          <a:prstGeom prst="rect">
            <a:avLst/>
          </a:prstGeom>
        </p:spPr>
      </p:pic>
    </p:spTree>
    <p:extLst>
      <p:ext uri="{BB962C8B-B14F-4D97-AF65-F5344CB8AC3E}">
        <p14:creationId xmlns:p14="http://schemas.microsoft.com/office/powerpoint/2010/main" val="1771456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85D45E7-C14B-A7AB-B496-225E160E2872}"/>
              </a:ext>
            </a:extLst>
          </p:cNvPr>
          <p:cNvPicPr>
            <a:picLocks noChangeAspect="1"/>
          </p:cNvPicPr>
          <p:nvPr/>
        </p:nvPicPr>
        <p:blipFill>
          <a:blip r:embed="rId5"/>
          <a:stretch>
            <a:fillRect/>
          </a:stretch>
        </p:blipFill>
        <p:spPr>
          <a:xfrm>
            <a:off x="685800" y="566133"/>
            <a:ext cx="7772400" cy="5311010"/>
          </a:xfrm>
          <a:prstGeom prst="rect">
            <a:avLst/>
          </a:prstGeom>
        </p:spPr>
      </p:pic>
    </p:spTree>
    <p:extLst>
      <p:ext uri="{BB962C8B-B14F-4D97-AF65-F5344CB8AC3E}">
        <p14:creationId xmlns:p14="http://schemas.microsoft.com/office/powerpoint/2010/main" val="2443106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522E7274-D229-FA1E-D67F-743F77885894}"/>
              </a:ext>
            </a:extLst>
          </p:cNvPr>
          <p:cNvPicPr>
            <a:picLocks noChangeAspect="1"/>
          </p:cNvPicPr>
          <p:nvPr/>
        </p:nvPicPr>
        <p:blipFill>
          <a:blip r:embed="rId5"/>
          <a:stretch>
            <a:fillRect/>
          </a:stretch>
        </p:blipFill>
        <p:spPr>
          <a:xfrm>
            <a:off x="685800" y="527329"/>
            <a:ext cx="7772400" cy="5043874"/>
          </a:xfrm>
          <a:prstGeom prst="rect">
            <a:avLst/>
          </a:prstGeom>
        </p:spPr>
      </p:pic>
    </p:spTree>
    <p:extLst>
      <p:ext uri="{BB962C8B-B14F-4D97-AF65-F5344CB8AC3E}">
        <p14:creationId xmlns:p14="http://schemas.microsoft.com/office/powerpoint/2010/main" val="833281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BCFDA7B0-D4DF-46F8-B090-FE7623699D10}"/>
              </a:ext>
            </a:extLst>
          </p:cNvPr>
          <p:cNvPicPr>
            <a:picLocks noChangeAspect="1"/>
          </p:cNvPicPr>
          <p:nvPr/>
        </p:nvPicPr>
        <p:blipFill>
          <a:blip r:embed="rId5"/>
          <a:stretch>
            <a:fillRect/>
          </a:stretch>
        </p:blipFill>
        <p:spPr>
          <a:xfrm>
            <a:off x="685800" y="277256"/>
            <a:ext cx="7772400" cy="5654055"/>
          </a:xfrm>
          <a:prstGeom prst="rect">
            <a:avLst/>
          </a:prstGeom>
        </p:spPr>
      </p:pic>
    </p:spTree>
    <p:extLst>
      <p:ext uri="{BB962C8B-B14F-4D97-AF65-F5344CB8AC3E}">
        <p14:creationId xmlns:p14="http://schemas.microsoft.com/office/powerpoint/2010/main" val="4088594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AEA1402-96F8-D973-5676-5477D7BE07BB}"/>
              </a:ext>
            </a:extLst>
          </p:cNvPr>
          <p:cNvPicPr>
            <a:picLocks noChangeAspect="1"/>
          </p:cNvPicPr>
          <p:nvPr/>
        </p:nvPicPr>
        <p:blipFill>
          <a:blip r:embed="rId5"/>
          <a:stretch>
            <a:fillRect/>
          </a:stretch>
        </p:blipFill>
        <p:spPr>
          <a:xfrm>
            <a:off x="685800" y="376874"/>
            <a:ext cx="7772400" cy="5803810"/>
          </a:xfrm>
          <a:prstGeom prst="rect">
            <a:avLst/>
          </a:prstGeom>
        </p:spPr>
      </p:pic>
    </p:spTree>
    <p:extLst>
      <p:ext uri="{BB962C8B-B14F-4D97-AF65-F5344CB8AC3E}">
        <p14:creationId xmlns:p14="http://schemas.microsoft.com/office/powerpoint/2010/main" val="3712297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5CB08BB5-B41A-3A62-9F7D-CF96DE821A51}"/>
              </a:ext>
            </a:extLst>
          </p:cNvPr>
          <p:cNvPicPr>
            <a:picLocks noChangeAspect="1"/>
          </p:cNvPicPr>
          <p:nvPr/>
        </p:nvPicPr>
        <p:blipFill>
          <a:blip r:embed="rId5"/>
          <a:stretch>
            <a:fillRect/>
          </a:stretch>
        </p:blipFill>
        <p:spPr>
          <a:xfrm>
            <a:off x="685800" y="1426421"/>
            <a:ext cx="7772400" cy="3441394"/>
          </a:xfrm>
          <a:prstGeom prst="rect">
            <a:avLst/>
          </a:prstGeom>
        </p:spPr>
      </p:pic>
    </p:spTree>
    <p:extLst>
      <p:ext uri="{BB962C8B-B14F-4D97-AF65-F5344CB8AC3E}">
        <p14:creationId xmlns:p14="http://schemas.microsoft.com/office/powerpoint/2010/main" val="24124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ecurity testing&#10;&#10;Description automatically generated">
            <a:extLst>
              <a:ext uri="{FF2B5EF4-FFF2-40B4-BE49-F238E27FC236}">
                <a16:creationId xmlns:a16="http://schemas.microsoft.com/office/drawing/2014/main" id="{5CC0516C-89A3-7BCE-0E5B-55629C49122C}"/>
              </a:ext>
            </a:extLst>
          </p:cNvPr>
          <p:cNvPicPr>
            <a:picLocks noChangeAspect="1"/>
          </p:cNvPicPr>
          <p:nvPr/>
        </p:nvPicPr>
        <p:blipFill>
          <a:blip r:embed="rId5"/>
          <a:stretch>
            <a:fillRect/>
          </a:stretch>
        </p:blipFill>
        <p:spPr>
          <a:xfrm>
            <a:off x="685800" y="838200"/>
            <a:ext cx="7772400" cy="5181600"/>
          </a:xfrm>
          <a:prstGeom prst="rect">
            <a:avLst/>
          </a:prstGeom>
        </p:spPr>
      </p:pic>
    </p:spTree>
    <p:extLst>
      <p:ext uri="{BB962C8B-B14F-4D97-AF65-F5344CB8AC3E}">
        <p14:creationId xmlns:p14="http://schemas.microsoft.com/office/powerpoint/2010/main" val="350396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oftware application&#10;&#10;Description automatically generated">
            <a:extLst>
              <a:ext uri="{FF2B5EF4-FFF2-40B4-BE49-F238E27FC236}">
                <a16:creationId xmlns:a16="http://schemas.microsoft.com/office/drawing/2014/main" id="{312BF77F-996D-9815-6C32-F17A2FF397C1}"/>
              </a:ext>
            </a:extLst>
          </p:cNvPr>
          <p:cNvPicPr>
            <a:picLocks noChangeAspect="1"/>
          </p:cNvPicPr>
          <p:nvPr/>
        </p:nvPicPr>
        <p:blipFill>
          <a:blip r:embed="rId5"/>
          <a:stretch>
            <a:fillRect/>
          </a:stretch>
        </p:blipFill>
        <p:spPr>
          <a:xfrm>
            <a:off x="685800" y="752638"/>
            <a:ext cx="7772400" cy="4919929"/>
          </a:xfrm>
          <a:prstGeom prst="rect">
            <a:avLst/>
          </a:prstGeom>
        </p:spPr>
      </p:pic>
    </p:spTree>
    <p:extLst>
      <p:ext uri="{BB962C8B-B14F-4D97-AF65-F5344CB8AC3E}">
        <p14:creationId xmlns:p14="http://schemas.microsoft.com/office/powerpoint/2010/main" val="2924055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text and words&#10;&#10;Description automatically generated">
            <a:extLst>
              <a:ext uri="{FF2B5EF4-FFF2-40B4-BE49-F238E27FC236}">
                <a16:creationId xmlns:a16="http://schemas.microsoft.com/office/drawing/2014/main" id="{0E27EA54-517F-E76B-D3CF-BFA6FC624358}"/>
              </a:ext>
            </a:extLst>
          </p:cNvPr>
          <p:cNvPicPr>
            <a:picLocks noChangeAspect="1"/>
          </p:cNvPicPr>
          <p:nvPr/>
        </p:nvPicPr>
        <p:blipFill>
          <a:blip r:embed="rId5"/>
          <a:stretch>
            <a:fillRect/>
          </a:stretch>
        </p:blipFill>
        <p:spPr>
          <a:xfrm>
            <a:off x="685800" y="446964"/>
            <a:ext cx="7772400" cy="5328541"/>
          </a:xfrm>
          <a:prstGeom prst="rect">
            <a:avLst/>
          </a:prstGeom>
        </p:spPr>
      </p:pic>
    </p:spTree>
    <p:extLst>
      <p:ext uri="{BB962C8B-B14F-4D97-AF65-F5344CB8AC3E}">
        <p14:creationId xmlns:p14="http://schemas.microsoft.com/office/powerpoint/2010/main" val="3487369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text on a white background&#10;&#10;Description automatically generated">
            <a:extLst>
              <a:ext uri="{FF2B5EF4-FFF2-40B4-BE49-F238E27FC236}">
                <a16:creationId xmlns:a16="http://schemas.microsoft.com/office/drawing/2014/main" id="{B906F96E-73D2-6CF8-CD82-0FDBB5DFCF48}"/>
              </a:ext>
            </a:extLst>
          </p:cNvPr>
          <p:cNvPicPr>
            <a:picLocks noChangeAspect="1"/>
          </p:cNvPicPr>
          <p:nvPr/>
        </p:nvPicPr>
        <p:blipFill>
          <a:blip r:embed="rId5"/>
          <a:stretch>
            <a:fillRect/>
          </a:stretch>
        </p:blipFill>
        <p:spPr>
          <a:xfrm>
            <a:off x="685800" y="847286"/>
            <a:ext cx="7772400" cy="5163427"/>
          </a:xfrm>
          <a:prstGeom prst="rect">
            <a:avLst/>
          </a:prstGeom>
        </p:spPr>
      </p:pic>
    </p:spTree>
    <p:extLst>
      <p:ext uri="{BB962C8B-B14F-4D97-AF65-F5344CB8AC3E}">
        <p14:creationId xmlns:p14="http://schemas.microsoft.com/office/powerpoint/2010/main" val="225290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challenge&#10;&#10;Description automatically generated">
            <a:extLst>
              <a:ext uri="{FF2B5EF4-FFF2-40B4-BE49-F238E27FC236}">
                <a16:creationId xmlns:a16="http://schemas.microsoft.com/office/drawing/2014/main" id="{334EA6F6-9D5D-E234-F733-85197F7F5334}"/>
              </a:ext>
            </a:extLst>
          </p:cNvPr>
          <p:cNvPicPr>
            <a:picLocks noChangeAspect="1"/>
          </p:cNvPicPr>
          <p:nvPr/>
        </p:nvPicPr>
        <p:blipFill>
          <a:blip r:embed="rId5"/>
          <a:stretch>
            <a:fillRect/>
          </a:stretch>
        </p:blipFill>
        <p:spPr>
          <a:xfrm>
            <a:off x="685800" y="423898"/>
            <a:ext cx="7772400" cy="5552811"/>
          </a:xfrm>
          <a:prstGeom prst="rect">
            <a:avLst/>
          </a:prstGeom>
        </p:spPr>
      </p:pic>
    </p:spTree>
    <p:extLst>
      <p:ext uri="{BB962C8B-B14F-4D97-AF65-F5344CB8AC3E}">
        <p14:creationId xmlns:p14="http://schemas.microsoft.com/office/powerpoint/2010/main" val="409676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10;&#10;Description automatically generated">
            <a:extLst>
              <a:ext uri="{FF2B5EF4-FFF2-40B4-BE49-F238E27FC236}">
                <a16:creationId xmlns:a16="http://schemas.microsoft.com/office/drawing/2014/main" id="{B6E61580-B3E2-54CB-ABE3-155ACB017AC5}"/>
              </a:ext>
            </a:extLst>
          </p:cNvPr>
          <p:cNvPicPr>
            <a:picLocks noChangeAspect="1"/>
          </p:cNvPicPr>
          <p:nvPr/>
        </p:nvPicPr>
        <p:blipFill>
          <a:blip r:embed="rId5"/>
          <a:stretch>
            <a:fillRect/>
          </a:stretch>
        </p:blipFill>
        <p:spPr>
          <a:xfrm>
            <a:off x="685800" y="763089"/>
            <a:ext cx="7772400" cy="5013198"/>
          </a:xfrm>
          <a:prstGeom prst="rect">
            <a:avLst/>
          </a:prstGeom>
        </p:spPr>
      </p:pic>
    </p:spTree>
    <p:extLst>
      <p:ext uri="{BB962C8B-B14F-4D97-AF65-F5344CB8AC3E}">
        <p14:creationId xmlns:p14="http://schemas.microsoft.com/office/powerpoint/2010/main" val="2717321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33D332F2-4785-DE9A-85D6-EC7230B733BE}"/>
              </a:ext>
            </a:extLst>
          </p:cNvPr>
          <p:cNvPicPr>
            <a:picLocks noChangeAspect="1"/>
          </p:cNvPicPr>
          <p:nvPr/>
        </p:nvPicPr>
        <p:blipFill>
          <a:blip r:embed="rId5"/>
          <a:stretch>
            <a:fillRect/>
          </a:stretch>
        </p:blipFill>
        <p:spPr>
          <a:xfrm>
            <a:off x="685800" y="787934"/>
            <a:ext cx="7772400" cy="4822913"/>
          </a:xfrm>
          <a:prstGeom prst="rect">
            <a:avLst/>
          </a:prstGeom>
        </p:spPr>
      </p:pic>
    </p:spTree>
    <p:extLst>
      <p:ext uri="{BB962C8B-B14F-4D97-AF65-F5344CB8AC3E}">
        <p14:creationId xmlns:p14="http://schemas.microsoft.com/office/powerpoint/2010/main" val="517900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and black text&#10;&#10;Description automatically generated">
            <a:extLst>
              <a:ext uri="{FF2B5EF4-FFF2-40B4-BE49-F238E27FC236}">
                <a16:creationId xmlns:a16="http://schemas.microsoft.com/office/drawing/2014/main" id="{771874C5-5D82-5BC5-D60F-E3983FAAB124}"/>
              </a:ext>
            </a:extLst>
          </p:cNvPr>
          <p:cNvPicPr>
            <a:picLocks noChangeAspect="1"/>
          </p:cNvPicPr>
          <p:nvPr/>
        </p:nvPicPr>
        <p:blipFill>
          <a:blip r:embed="rId5"/>
          <a:stretch>
            <a:fillRect/>
          </a:stretch>
        </p:blipFill>
        <p:spPr>
          <a:xfrm>
            <a:off x="685800" y="505632"/>
            <a:ext cx="7772400" cy="5080760"/>
          </a:xfrm>
          <a:prstGeom prst="rect">
            <a:avLst/>
          </a:prstGeom>
        </p:spPr>
      </p:pic>
    </p:spTree>
    <p:extLst>
      <p:ext uri="{BB962C8B-B14F-4D97-AF65-F5344CB8AC3E}">
        <p14:creationId xmlns:p14="http://schemas.microsoft.com/office/powerpoint/2010/main" val="4187216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computer screen with a screen&#10;&#10;Description automatically generated with medium confidence">
            <a:extLst>
              <a:ext uri="{FF2B5EF4-FFF2-40B4-BE49-F238E27FC236}">
                <a16:creationId xmlns:a16="http://schemas.microsoft.com/office/drawing/2014/main" id="{B5AD6425-FAB8-15D0-73CA-327C96C305E7}"/>
              </a:ext>
            </a:extLst>
          </p:cNvPr>
          <p:cNvPicPr>
            <a:picLocks noChangeAspect="1"/>
          </p:cNvPicPr>
          <p:nvPr/>
        </p:nvPicPr>
        <p:blipFill>
          <a:blip r:embed="rId5"/>
          <a:stretch>
            <a:fillRect/>
          </a:stretch>
        </p:blipFill>
        <p:spPr>
          <a:xfrm>
            <a:off x="685800" y="389218"/>
            <a:ext cx="7772400" cy="5426708"/>
          </a:xfrm>
          <a:prstGeom prst="rect">
            <a:avLst/>
          </a:prstGeom>
        </p:spPr>
      </p:pic>
      <p:sp>
        <p:nvSpPr>
          <p:cNvPr id="2" name="Picture Placeholder 1"/>
          <p:cNvSpPr>
            <a:spLocks noGrp="1"/>
          </p:cNvSpPr>
          <p:nvPr>
            <p:ph type="pic" idx="2"/>
          </p:nvPr>
        </p:nvSpPr>
        <p:spPr/>
      </p:sp>
    </p:spTree>
    <p:extLst>
      <p:ext uri="{BB962C8B-B14F-4D97-AF65-F5344CB8AC3E}">
        <p14:creationId xmlns:p14="http://schemas.microsoft.com/office/powerpoint/2010/main" val="3471890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web page&#10;&#10;Description automatically generated">
            <a:extLst>
              <a:ext uri="{FF2B5EF4-FFF2-40B4-BE49-F238E27FC236}">
                <a16:creationId xmlns:a16="http://schemas.microsoft.com/office/drawing/2014/main" id="{4E2D9794-A33F-A451-6DF9-3F2D647E30C0}"/>
              </a:ext>
            </a:extLst>
          </p:cNvPr>
          <p:cNvPicPr>
            <a:picLocks noChangeAspect="1"/>
          </p:cNvPicPr>
          <p:nvPr/>
        </p:nvPicPr>
        <p:blipFill>
          <a:blip r:embed="rId5"/>
          <a:stretch>
            <a:fillRect/>
          </a:stretch>
        </p:blipFill>
        <p:spPr>
          <a:xfrm>
            <a:off x="685800" y="283456"/>
            <a:ext cx="7772400" cy="5717537"/>
          </a:xfrm>
          <a:prstGeom prst="rect">
            <a:avLst/>
          </a:prstGeom>
        </p:spPr>
      </p:pic>
    </p:spTree>
    <p:extLst>
      <p:ext uri="{BB962C8B-B14F-4D97-AF65-F5344CB8AC3E}">
        <p14:creationId xmlns:p14="http://schemas.microsoft.com/office/powerpoint/2010/main" val="195062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computer screen with white text&#10;&#10;Description automatically generated">
            <a:extLst>
              <a:ext uri="{FF2B5EF4-FFF2-40B4-BE49-F238E27FC236}">
                <a16:creationId xmlns:a16="http://schemas.microsoft.com/office/drawing/2014/main" id="{21CEDBA2-A21F-4079-D820-DB3B3C7ABFBF}"/>
              </a:ext>
            </a:extLst>
          </p:cNvPr>
          <p:cNvPicPr>
            <a:picLocks noChangeAspect="1"/>
          </p:cNvPicPr>
          <p:nvPr/>
        </p:nvPicPr>
        <p:blipFill>
          <a:blip r:embed="rId5"/>
          <a:stretch>
            <a:fillRect/>
          </a:stretch>
        </p:blipFill>
        <p:spPr>
          <a:xfrm>
            <a:off x="685800" y="769698"/>
            <a:ext cx="7772400" cy="4927937"/>
          </a:xfrm>
          <a:prstGeom prst="rect">
            <a:avLst/>
          </a:prstGeom>
        </p:spPr>
      </p:pic>
    </p:spTree>
    <p:extLst>
      <p:ext uri="{BB962C8B-B14F-4D97-AF65-F5344CB8AC3E}">
        <p14:creationId xmlns:p14="http://schemas.microsoft.com/office/powerpoint/2010/main" val="1291862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10;&#10;Description automatically generated">
            <a:extLst>
              <a:ext uri="{FF2B5EF4-FFF2-40B4-BE49-F238E27FC236}">
                <a16:creationId xmlns:a16="http://schemas.microsoft.com/office/drawing/2014/main" id="{4DD66794-2368-A2B0-0C30-BED70F8721F0}"/>
              </a:ext>
            </a:extLst>
          </p:cNvPr>
          <p:cNvPicPr>
            <a:picLocks noChangeAspect="1"/>
          </p:cNvPicPr>
          <p:nvPr/>
        </p:nvPicPr>
        <p:blipFill>
          <a:blip r:embed="rId5"/>
          <a:stretch>
            <a:fillRect/>
          </a:stretch>
        </p:blipFill>
        <p:spPr>
          <a:xfrm>
            <a:off x="685800" y="1079208"/>
            <a:ext cx="7772400" cy="4068668"/>
          </a:xfrm>
          <a:prstGeom prst="rect">
            <a:avLst/>
          </a:prstGeom>
        </p:spPr>
      </p:pic>
    </p:spTree>
    <p:extLst>
      <p:ext uri="{BB962C8B-B14F-4D97-AF65-F5344CB8AC3E}">
        <p14:creationId xmlns:p14="http://schemas.microsoft.com/office/powerpoint/2010/main" val="140585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5" name="Picture 4" descr="A close up of a computer screen&#10;&#10;Description automatically generated">
            <a:extLst>
              <a:ext uri="{FF2B5EF4-FFF2-40B4-BE49-F238E27FC236}">
                <a16:creationId xmlns:a16="http://schemas.microsoft.com/office/drawing/2014/main" id="{D8A7D42B-F378-0FD6-C83D-E82C7778BA9A}"/>
              </a:ext>
            </a:extLst>
          </p:cNvPr>
          <p:cNvPicPr>
            <a:picLocks noChangeAspect="1"/>
          </p:cNvPicPr>
          <p:nvPr/>
        </p:nvPicPr>
        <p:blipFill>
          <a:blip r:embed="rId5"/>
          <a:stretch>
            <a:fillRect/>
          </a:stretch>
        </p:blipFill>
        <p:spPr>
          <a:xfrm>
            <a:off x="685800" y="927434"/>
            <a:ext cx="7772400" cy="4548752"/>
          </a:xfrm>
          <a:prstGeom prst="rect">
            <a:avLst/>
          </a:prstGeom>
        </p:spPr>
      </p:pic>
    </p:spTree>
    <p:extLst>
      <p:ext uri="{BB962C8B-B14F-4D97-AF65-F5344CB8AC3E}">
        <p14:creationId xmlns:p14="http://schemas.microsoft.com/office/powerpoint/2010/main" val="1604296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 and black text&#10;&#10;Description automatically generated">
            <a:extLst>
              <a:ext uri="{FF2B5EF4-FFF2-40B4-BE49-F238E27FC236}">
                <a16:creationId xmlns:a16="http://schemas.microsoft.com/office/drawing/2014/main" id="{997BA873-52FF-90D1-E018-972B77EDC246}"/>
              </a:ext>
            </a:extLst>
          </p:cNvPr>
          <p:cNvPicPr>
            <a:picLocks noChangeAspect="1"/>
          </p:cNvPicPr>
          <p:nvPr/>
        </p:nvPicPr>
        <p:blipFill>
          <a:blip r:embed="rId5"/>
          <a:stretch>
            <a:fillRect/>
          </a:stretch>
        </p:blipFill>
        <p:spPr>
          <a:xfrm>
            <a:off x="685800" y="365828"/>
            <a:ext cx="7772400" cy="5392448"/>
          </a:xfrm>
          <a:prstGeom prst="rect">
            <a:avLst/>
          </a:prstGeom>
        </p:spPr>
      </p:pic>
    </p:spTree>
    <p:extLst>
      <p:ext uri="{BB962C8B-B14F-4D97-AF65-F5344CB8AC3E}">
        <p14:creationId xmlns:p14="http://schemas.microsoft.com/office/powerpoint/2010/main" val="4061689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8A6962AF-5F5C-877C-607F-E929227E41D7}"/>
              </a:ext>
            </a:extLst>
          </p:cNvPr>
          <p:cNvPicPr>
            <a:picLocks noChangeAspect="1"/>
          </p:cNvPicPr>
          <p:nvPr/>
        </p:nvPicPr>
        <p:blipFill>
          <a:blip r:embed="rId5"/>
          <a:stretch>
            <a:fillRect/>
          </a:stretch>
        </p:blipFill>
        <p:spPr>
          <a:xfrm>
            <a:off x="685800" y="115395"/>
            <a:ext cx="7772400" cy="5734128"/>
          </a:xfrm>
          <a:prstGeom prst="rect">
            <a:avLst/>
          </a:prstGeom>
        </p:spPr>
      </p:pic>
    </p:spTree>
    <p:extLst>
      <p:ext uri="{BB962C8B-B14F-4D97-AF65-F5344CB8AC3E}">
        <p14:creationId xmlns:p14="http://schemas.microsoft.com/office/powerpoint/2010/main" val="2521802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person sitting on the floor&#10;&#10;Description automatically generated">
            <a:extLst>
              <a:ext uri="{FF2B5EF4-FFF2-40B4-BE49-F238E27FC236}">
                <a16:creationId xmlns:a16="http://schemas.microsoft.com/office/drawing/2014/main" id="{44764AE0-F277-F20D-C892-D3F5CD909147}"/>
              </a:ext>
            </a:extLst>
          </p:cNvPr>
          <p:cNvPicPr>
            <a:picLocks noChangeAspect="1"/>
          </p:cNvPicPr>
          <p:nvPr/>
        </p:nvPicPr>
        <p:blipFill>
          <a:blip r:embed="rId5"/>
          <a:stretch>
            <a:fillRect/>
          </a:stretch>
        </p:blipFill>
        <p:spPr>
          <a:xfrm>
            <a:off x="1117111" y="115395"/>
            <a:ext cx="6909777" cy="5900308"/>
          </a:xfrm>
          <a:prstGeom prst="rect">
            <a:avLst/>
          </a:prstGeom>
        </p:spPr>
      </p:pic>
    </p:spTree>
    <p:extLst>
      <p:ext uri="{BB962C8B-B14F-4D97-AF65-F5344CB8AC3E}">
        <p14:creationId xmlns:p14="http://schemas.microsoft.com/office/powerpoint/2010/main" val="2627585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4773</TotalTime>
  <Words>75</Words>
  <Application>Microsoft Office PowerPoint</Application>
  <PresentationFormat>On-screen Show (4:3)</PresentationFormat>
  <Paragraphs>101</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Menlo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Administrator</cp:lastModifiedBy>
  <cp:revision>115</cp:revision>
  <dcterms:modified xsi:type="dcterms:W3CDTF">2024-07-11T07:22:00Z</dcterms:modified>
</cp:coreProperties>
</file>